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2F8ED4-E3A2-4766-B76B-1F197DF1923B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C13AF3-733C-4E78-8CEC-73B0FE71DE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imperfecto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5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842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42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42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1600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aba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abas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34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aba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1676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ábamos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abais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434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aban</a:t>
            </a:r>
            <a:endParaRPr lang="en-US" sz="4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 you remember the endings for –ER and –IR verbs?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5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842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42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42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1600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ía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ías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34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ía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1676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íamos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íais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434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ían</a:t>
            </a:r>
            <a:endParaRPr lang="en-US" sz="4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sz="4000" dirty="0" smtClean="0"/>
              <a:t>Yo siempre _____________ (saltar) la cuerda.</a:t>
            </a:r>
          </a:p>
          <a:p>
            <a:pPr lvl="0"/>
            <a:endParaRPr lang="es-AR" sz="4000" dirty="0" smtClean="0"/>
          </a:p>
          <a:p>
            <a:pPr lvl="0"/>
            <a:endParaRPr lang="en-US" sz="4000" dirty="0" smtClean="0"/>
          </a:p>
          <a:p>
            <a:pPr lvl="0"/>
            <a:r>
              <a:rPr lang="es-AR" sz="4000" dirty="0" smtClean="0"/>
              <a:t>Carlota nunca ____________(escribir) cuentos.</a:t>
            </a:r>
            <a:endParaRPr lang="en-US" sz="4000" dirty="0" smtClean="0"/>
          </a:p>
          <a:p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12954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saltaba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495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escribía</a:t>
            </a:r>
            <a:endParaRPr lang="en-US" sz="4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s-AR" sz="4000" dirty="0" smtClean="0"/>
          </a:p>
          <a:p>
            <a:r>
              <a:rPr lang="es-AR" sz="4000" dirty="0" smtClean="0"/>
              <a:t>Paco y yo ______________ (trabajar) todos los días</a:t>
            </a:r>
          </a:p>
          <a:p>
            <a:pPr lvl="0"/>
            <a:endParaRPr lang="es-AR" sz="4000" dirty="0" smtClean="0"/>
          </a:p>
          <a:p>
            <a:pPr lvl="0"/>
            <a:endParaRPr lang="es-AR" sz="4000" dirty="0" smtClean="0"/>
          </a:p>
          <a:p>
            <a:pPr lvl="0"/>
            <a:r>
              <a:rPr lang="es-AR" sz="4000" dirty="0" smtClean="0"/>
              <a:t>Ellos ____________ (comer) tacos a veces.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4191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comían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19050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trabajábamos</a:t>
            </a:r>
            <a:endParaRPr lang="en-US" sz="4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only _____ irregular verbs in the imperfect:</a:t>
            </a:r>
          </a:p>
          <a:p>
            <a:r>
              <a:rPr lang="en-US" dirty="0" smtClean="0"/>
              <a:t>SER</a:t>
            </a:r>
          </a:p>
          <a:p>
            <a:r>
              <a:rPr lang="en-US" dirty="0" smtClean="0"/>
              <a:t>IR</a:t>
            </a:r>
          </a:p>
          <a:p>
            <a:r>
              <a:rPr lang="en-US" dirty="0" smtClean="0"/>
              <a:t>VER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52800" y="12192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</a:t>
            </a:r>
            <a:endParaRPr lang="en-US" sz="4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5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842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42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42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SER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600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era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eras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34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era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1676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éramos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erais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434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eran</a:t>
            </a:r>
            <a:endParaRPr lang="en-US" sz="4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5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842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42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42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IR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600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iba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ibas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34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iba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1676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íbamos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ibais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434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iban</a:t>
            </a:r>
            <a:endParaRPr lang="en-US" sz="4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5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842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42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42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VER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600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veía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veías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34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veía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1676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veíamos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veíais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434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veían</a:t>
            </a:r>
            <a:endParaRPr lang="en-US" sz="4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Julio used to go to his grandma’s house.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remember the other past tense in Spanish?</a:t>
            </a:r>
          </a:p>
          <a:p>
            <a:endParaRPr lang="en-US" dirty="0" smtClean="0"/>
          </a:p>
          <a:p>
            <a:r>
              <a:rPr lang="en-US" dirty="0" smtClean="0"/>
              <a:t>The Imperfect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Julio </a:t>
            </a:r>
            <a:r>
              <a:rPr lang="en-US" dirty="0" err="1" smtClean="0"/>
              <a:t>iba</a:t>
            </a:r>
            <a:r>
              <a:rPr lang="en-US" dirty="0" smtClean="0"/>
              <a:t> a la casa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abuela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dirty="0" smtClean="0"/>
              <a:t>I </a:t>
            </a:r>
            <a:r>
              <a:rPr lang="es-AR" dirty="0" err="1" smtClean="0"/>
              <a:t>used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always</a:t>
            </a:r>
            <a:r>
              <a:rPr lang="es-AR" dirty="0" smtClean="0"/>
              <a:t> </a:t>
            </a:r>
            <a:r>
              <a:rPr lang="es-AR" dirty="0" err="1" smtClean="0"/>
              <a:t>ride</a:t>
            </a:r>
            <a:r>
              <a:rPr lang="es-AR" dirty="0" smtClean="0"/>
              <a:t> my </a:t>
            </a:r>
            <a:r>
              <a:rPr lang="es-AR" dirty="0" err="1" smtClean="0"/>
              <a:t>bike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school</a:t>
            </a:r>
            <a:r>
              <a:rPr lang="es-AR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montaba</a:t>
            </a:r>
            <a:r>
              <a:rPr lang="en-US" dirty="0" smtClean="0"/>
              <a:t> mi </a:t>
            </a:r>
            <a:r>
              <a:rPr lang="en-US" dirty="0" err="1" smtClean="0"/>
              <a:t>bicicleta</a:t>
            </a:r>
            <a:r>
              <a:rPr lang="en-US" dirty="0" smtClean="0"/>
              <a:t> a la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dirty="0" smtClean="0"/>
              <a:t>Ana María and Juana </a:t>
            </a:r>
            <a:r>
              <a:rPr lang="es-AR" dirty="0" err="1" smtClean="0"/>
              <a:t>used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watch</a:t>
            </a:r>
            <a:r>
              <a:rPr lang="es-AR" dirty="0" smtClean="0"/>
              <a:t> </a:t>
            </a:r>
            <a:r>
              <a:rPr lang="es-AR" dirty="0" err="1" smtClean="0"/>
              <a:t>Barney</a:t>
            </a:r>
            <a:r>
              <a:rPr lang="es-AR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 </a:t>
            </a:r>
            <a:r>
              <a:rPr lang="en-US" dirty="0" err="1" smtClean="0"/>
              <a:t>María</a:t>
            </a:r>
            <a:r>
              <a:rPr lang="en-US" dirty="0" smtClean="0"/>
              <a:t> y Juana </a:t>
            </a:r>
            <a:r>
              <a:rPr lang="en-US" dirty="0" err="1" smtClean="0"/>
              <a:t>veían</a:t>
            </a:r>
            <a:r>
              <a:rPr lang="en-US" dirty="0" smtClean="0"/>
              <a:t> Barney.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dirty="0" smtClean="0"/>
              <a:t>Paco </a:t>
            </a:r>
            <a:r>
              <a:rPr lang="es-AR" dirty="0" err="1" smtClean="0"/>
              <a:t>was</a:t>
            </a:r>
            <a:r>
              <a:rPr lang="es-AR" dirty="0" smtClean="0"/>
              <a:t> </a:t>
            </a:r>
            <a:r>
              <a:rPr lang="es-AR" dirty="0" err="1" smtClean="0"/>
              <a:t>obedient</a:t>
            </a:r>
            <a:r>
              <a:rPr lang="es-AR" dirty="0" smtClean="0"/>
              <a:t> as a </a:t>
            </a:r>
            <a:r>
              <a:rPr lang="es-AR" dirty="0" err="1" smtClean="0"/>
              <a:t>child</a:t>
            </a:r>
            <a:r>
              <a:rPr lang="es-AR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Paco</a:t>
            </a:r>
            <a:r>
              <a:rPr lang="en-US" dirty="0" smtClean="0"/>
              <a:t> era </a:t>
            </a:r>
            <a:r>
              <a:rPr lang="en-US" dirty="0" err="1" smtClean="0"/>
              <a:t>obediente</a:t>
            </a:r>
            <a:r>
              <a:rPr lang="en-US" dirty="0" smtClean="0"/>
              <a:t> de </a:t>
            </a:r>
            <a:r>
              <a:rPr lang="en-US" dirty="0" err="1" smtClean="0"/>
              <a:t>niño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dirty="0" err="1" smtClean="0"/>
              <a:t>Did</a:t>
            </a:r>
            <a:r>
              <a:rPr lang="es-AR" dirty="0" smtClean="0"/>
              <a:t> </a:t>
            </a:r>
            <a:r>
              <a:rPr lang="es-AR" dirty="0" err="1" smtClean="0"/>
              <a:t>you</a:t>
            </a:r>
            <a:r>
              <a:rPr lang="es-AR" dirty="0" smtClean="0"/>
              <a:t> </a:t>
            </a:r>
            <a:r>
              <a:rPr lang="es-AR" dirty="0" err="1" smtClean="0"/>
              <a:t>used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drink</a:t>
            </a:r>
            <a:r>
              <a:rPr lang="es-AR" dirty="0" smtClean="0"/>
              <a:t> </a:t>
            </a:r>
            <a:r>
              <a:rPr lang="es-AR" dirty="0" err="1" smtClean="0"/>
              <a:t>milk</a:t>
            </a:r>
            <a:r>
              <a:rPr lang="es-AR" dirty="0" smtClean="0"/>
              <a:t> </a:t>
            </a:r>
            <a:r>
              <a:rPr lang="es-AR" dirty="0" err="1" smtClean="0"/>
              <a:t>for</a:t>
            </a:r>
            <a:r>
              <a:rPr lang="es-AR" dirty="0" smtClean="0"/>
              <a:t> </a:t>
            </a:r>
            <a:r>
              <a:rPr lang="es-AR" dirty="0" err="1" smtClean="0"/>
              <a:t>breakfast</a:t>
            </a:r>
            <a:r>
              <a:rPr lang="es-AR" dirty="0" smtClean="0"/>
              <a:t>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Bebías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la </a:t>
            </a:r>
            <a:r>
              <a:rPr lang="en-US" dirty="0" err="1" smtClean="0"/>
              <a:t>leche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desayuno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dirty="0" err="1" smtClean="0"/>
              <a:t>When</a:t>
            </a:r>
            <a:r>
              <a:rPr lang="es-AR" dirty="0" smtClean="0"/>
              <a:t> I </a:t>
            </a:r>
            <a:r>
              <a:rPr lang="es-AR" dirty="0" err="1" smtClean="0"/>
              <a:t>was</a:t>
            </a:r>
            <a:r>
              <a:rPr lang="es-AR" dirty="0" smtClean="0"/>
              <a:t> </a:t>
            </a:r>
            <a:r>
              <a:rPr lang="es-AR" dirty="0" err="1" smtClean="0"/>
              <a:t>five</a:t>
            </a:r>
            <a:r>
              <a:rPr lang="es-AR" dirty="0" smtClean="0"/>
              <a:t>, I </a:t>
            </a:r>
            <a:r>
              <a:rPr lang="es-AR" dirty="0" err="1" smtClean="0"/>
              <a:t>used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live</a:t>
            </a:r>
            <a:r>
              <a:rPr lang="es-AR" dirty="0" smtClean="0"/>
              <a:t> in Tennessee.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 use the imperfect to: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tenía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, </a:t>
            </a:r>
            <a:r>
              <a:rPr lang="en-US" dirty="0" err="1" smtClean="0"/>
              <a:t>vivía</a:t>
            </a:r>
            <a:r>
              <a:rPr lang="en-US" dirty="0" smtClean="0"/>
              <a:t> en Tennessee.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dirty="0" smtClean="0"/>
              <a:t>Anastasia</a:t>
            </a:r>
            <a:r>
              <a:rPr lang="es-AR" dirty="0" smtClean="0"/>
              <a:t> </a:t>
            </a:r>
            <a:r>
              <a:rPr lang="es-AR" dirty="0" err="1" smtClean="0"/>
              <a:t>used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get</a:t>
            </a:r>
            <a:r>
              <a:rPr lang="es-AR" dirty="0" smtClean="0"/>
              <a:t> </a:t>
            </a:r>
            <a:r>
              <a:rPr lang="es-AR" dirty="0" err="1" smtClean="0"/>
              <a:t>good</a:t>
            </a:r>
            <a:r>
              <a:rPr lang="es-AR" dirty="0" smtClean="0"/>
              <a:t> grades.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Anastasia </a:t>
            </a:r>
            <a:r>
              <a:rPr lang="en-US" dirty="0" err="1" smtClean="0"/>
              <a:t>sacaba</a:t>
            </a:r>
            <a:r>
              <a:rPr lang="en-US" dirty="0" smtClean="0"/>
              <a:t>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To talk about an ongoing, habitual, or continuous action in the past.  (Used to)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 Describe people and places in the past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 To describe date, time, weather, and age in the past.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Some</a:t>
            </a:r>
            <a:r>
              <a:rPr lang="en-US" dirty="0" smtClean="0"/>
              <a:t> key words for the imperfect are: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1) </a:t>
            </a:r>
            <a:r>
              <a:rPr lang="en-US" sz="4400" dirty="0" err="1" smtClean="0"/>
              <a:t>generalmente</a:t>
            </a:r>
            <a:endParaRPr lang="en-US" sz="4400" dirty="0" smtClean="0"/>
          </a:p>
          <a:p>
            <a:r>
              <a:rPr lang="en-US" sz="4400" dirty="0" smtClean="0"/>
              <a:t>2) a </a:t>
            </a:r>
            <a:r>
              <a:rPr lang="en-US" sz="4400" dirty="0" err="1" smtClean="0"/>
              <a:t>menudo</a:t>
            </a:r>
            <a:endParaRPr lang="en-US" sz="4400" dirty="0" smtClean="0"/>
          </a:p>
          <a:p>
            <a:r>
              <a:rPr lang="en-US" sz="4400" dirty="0" smtClean="0"/>
              <a:t>3) </a:t>
            </a:r>
            <a:r>
              <a:rPr lang="en-US" sz="4400" dirty="0" err="1" smtClean="0"/>
              <a:t>muchas</a:t>
            </a:r>
            <a:r>
              <a:rPr lang="en-US" sz="4400" dirty="0" smtClean="0"/>
              <a:t> </a:t>
            </a:r>
            <a:r>
              <a:rPr lang="en-US" sz="4400" dirty="0" err="1" smtClean="0"/>
              <a:t>veces</a:t>
            </a:r>
            <a:endParaRPr lang="en-US" sz="4400" dirty="0" smtClean="0"/>
          </a:p>
          <a:p>
            <a:r>
              <a:rPr lang="en-US" sz="4400" dirty="0" smtClean="0"/>
              <a:t>4) </a:t>
            </a:r>
            <a:r>
              <a:rPr lang="en-US" sz="4400" dirty="0" err="1" smtClean="0"/>
              <a:t>todos</a:t>
            </a:r>
            <a:r>
              <a:rPr lang="en-US" sz="4400" dirty="0" smtClean="0"/>
              <a:t> los </a:t>
            </a:r>
            <a:r>
              <a:rPr lang="en-US" sz="4400" dirty="0" err="1" smtClean="0"/>
              <a:t>días</a:t>
            </a:r>
            <a:endParaRPr lang="en-US" sz="4400" dirty="0" smtClean="0"/>
          </a:p>
          <a:p>
            <a:r>
              <a:rPr lang="en-US" sz="4400" dirty="0" smtClean="0"/>
              <a:t>5) </a:t>
            </a:r>
            <a:r>
              <a:rPr lang="en-US" sz="4400" dirty="0" err="1" smtClean="0"/>
              <a:t>siempre</a:t>
            </a:r>
            <a:endParaRPr lang="en-US" sz="4400" dirty="0" smtClean="0"/>
          </a:p>
          <a:p>
            <a:r>
              <a:rPr lang="en-US" sz="4400" dirty="0" smtClean="0"/>
              <a:t>6) </a:t>
            </a:r>
            <a:r>
              <a:rPr lang="en-US" sz="4400" dirty="0" err="1" smtClean="0"/>
              <a:t>nunca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27678" y="161582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(generally)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27678" y="2362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(often)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27678" y="3124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(many times)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27678" y="3810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(everyday)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7678" y="4572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(always)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27678" y="5257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(never)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Do you remember how to form the imperfect for </a:t>
            </a:r>
          </a:p>
          <a:p>
            <a:pPr>
              <a:buNone/>
            </a:pPr>
            <a:r>
              <a:rPr lang="en-US" sz="4800" dirty="0" smtClean="0"/>
              <a:t>–AR verbs?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354</Words>
  <Application>Microsoft Office PowerPoint</Application>
  <PresentationFormat>On-screen Show (4:3)</PresentationFormat>
  <Paragraphs>90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El imperfecto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1) SER</vt:lpstr>
      <vt:lpstr>2) IR</vt:lpstr>
      <vt:lpstr>3) VER</vt:lpstr>
      <vt:lpstr>Práctica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Community High School District 117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</dc:title>
  <dc:creator>District 117</dc:creator>
  <cp:lastModifiedBy>District 117</cp:lastModifiedBy>
  <cp:revision>6</cp:revision>
  <dcterms:created xsi:type="dcterms:W3CDTF">2009-08-13T01:12:18Z</dcterms:created>
  <dcterms:modified xsi:type="dcterms:W3CDTF">2012-09-24T20:54:17Z</dcterms:modified>
</cp:coreProperties>
</file>