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306" y="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1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ACB7-9BB7-3844-BE6B-7FE53C202389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8E52A-292A-2947-8801-A9E43F43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(n)?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1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demasiada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grande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62" y="1581493"/>
            <a:ext cx="4318475" cy="48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sombrero?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demasiado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chico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62" y="1919508"/>
            <a:ext cx="6074237" cy="40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567" y="1693164"/>
            <a:ext cx="3464096" cy="46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839673"/>
            <a:ext cx="36068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4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13" y="1570274"/>
            <a:ext cx="2985435" cy="4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1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56" y="1587474"/>
            <a:ext cx="5500710" cy="41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47019"/>
            <a:ext cx="317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006600"/>
            <a:ext cx="4445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…?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45" y="1704969"/>
            <a:ext cx="2964019" cy="44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ea typeface="Arial Unicode MS"/>
                <a:cs typeface="Arial Unicode MS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Ahora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tú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Prueba</a:t>
            </a:r>
            <a:r>
              <a:rPr lang="en-US" dirty="0" smtClean="0"/>
              <a:t>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err="1" smtClean="0"/>
              <a:t>ropas</a:t>
            </a:r>
            <a:r>
              <a:rPr lang="en-US" dirty="0" smtClean="0"/>
              <a:t>.  </a:t>
            </a:r>
            <a:r>
              <a:rPr lang="en-US" dirty="0" err="1" smtClean="0"/>
              <a:t>Modélalas</a:t>
            </a:r>
            <a:r>
              <a:rPr lang="en-US" dirty="0" smtClean="0"/>
              <a:t> </a:t>
            </a:r>
            <a:r>
              <a:rPr lang="en-US" dirty="0" smtClean="0"/>
              <a:t>para </a:t>
            </a:r>
            <a:r>
              <a:rPr lang="en-US" dirty="0" err="1" smtClean="0"/>
              <a:t>nosotros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Pregunta</a:t>
            </a:r>
            <a:r>
              <a:rPr lang="en-US" dirty="0" smtClean="0"/>
              <a:t>, “How do I look? </a:t>
            </a:r>
            <a:r>
              <a:rPr lang="en-US" dirty="0"/>
              <a:t> </a:t>
            </a:r>
            <a:r>
              <a:rPr lang="en-US" dirty="0" smtClean="0"/>
              <a:t>How does it fit? (How do they fit?)”</a:t>
            </a:r>
          </a:p>
          <a:p>
            <a:r>
              <a:rPr lang="en-US" dirty="0" err="1" smtClean="0"/>
              <a:t>Escoge</a:t>
            </a:r>
            <a:r>
              <a:rPr lang="en-US" dirty="0" smtClean="0"/>
              <a:t> </a:t>
            </a:r>
            <a:r>
              <a:rPr lang="en-US" sz="2800" i="1" dirty="0" smtClean="0"/>
              <a:t>(choose) </a:t>
            </a:r>
            <a:r>
              <a:rPr lang="en-US" dirty="0" err="1" smtClean="0"/>
              <a:t>voluntarios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responder con </a:t>
            </a:r>
            <a:r>
              <a:rPr lang="en-US" dirty="0" err="1" smtClean="0"/>
              <a:t>frases</a:t>
            </a:r>
            <a:r>
              <a:rPr lang="en-US" dirty="0" smtClean="0"/>
              <a:t> del </a:t>
            </a:r>
            <a:r>
              <a:rPr lang="en-US" dirty="0" err="1" smtClean="0"/>
              <a:t>paquete</a:t>
            </a:r>
            <a:r>
              <a:rPr lang="en-US" dirty="0" smtClean="0"/>
              <a:t> de </a:t>
            </a:r>
            <a:r>
              <a:rPr lang="en-US" dirty="0" err="1" smtClean="0"/>
              <a:t>vocabulario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Escoge</a:t>
            </a:r>
            <a:r>
              <a:rPr lang="en-US" dirty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persona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4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bien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09" y="1884455"/>
            <a:ext cx="2997200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459" y="1884455"/>
            <a:ext cx="3523426" cy="47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0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mal!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223" y="1711055"/>
            <a:ext cx="3114508" cy="4394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11055"/>
            <a:ext cx="2641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traje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bien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51" y="1734127"/>
            <a:ext cx="2917655" cy="3680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97" y="1734127"/>
            <a:ext cx="3356804" cy="41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ropa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mal!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9" y="1802401"/>
            <a:ext cx="3883312" cy="242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05" y="1802401"/>
            <a:ext cx="4131499" cy="31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vestido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demasiado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largo!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84" y="1417638"/>
            <a:ext cx="2445572" cy="501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17" y="274638"/>
            <a:ext cx="8362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los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pantalones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¡Son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demasiados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cortos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78000"/>
            <a:ext cx="1968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demasiada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apretada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69" y="1781486"/>
            <a:ext cx="4177044" cy="41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17" y="274638"/>
            <a:ext cx="83627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los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pantalones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¡Son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demasiados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flojos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889519"/>
            <a:ext cx="5588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162</Words>
  <Application>Microsoft Office PowerPoint</Application>
  <PresentationFormat>On-screen Show (4:3)</PresentationFormat>
  <Paragraphs>23</Paragraphs>
  <Slides>19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¿Cómo me veo? ¿Cómo me queda(n)?</vt:lpstr>
      <vt:lpstr>¿Cómo me veo? ¡Te ves bien!</vt:lpstr>
      <vt:lpstr>¿Cómo me veo? ¡Te ves mal!</vt:lpstr>
      <vt:lpstr>¿Cómo me queda el traje? ¡Te queda bien!</vt:lpstr>
      <vt:lpstr>¿Cómo me queda la ropa? ¡Te queda mal!</vt:lpstr>
      <vt:lpstr>¿Cómo me queda el vestido? ¡Es demasiado largo!</vt:lpstr>
      <vt:lpstr>¿Cómo me quedan los pantalones? ¡Son demasiados cortos!</vt:lpstr>
      <vt:lpstr>¿Cómo me queda la blusa? ¡Es demasiada apretada!</vt:lpstr>
      <vt:lpstr>¿Cómo me quedan los pantalones? ¡Son demasiados flojos!</vt:lpstr>
      <vt:lpstr>¿Cómo me queda la camisa? ¡Es demasiada grande!</vt:lpstr>
      <vt:lpstr>¿Cómo me queda el sombrero? ¡Es demasiado chico!</vt:lpstr>
      <vt:lpstr>¿Cómo me veo? ¿Cómo me queda…?</vt:lpstr>
      <vt:lpstr>¿Cómo me veo? ¿Cómo me queda…?</vt:lpstr>
      <vt:lpstr>¿Cómo me veo? ¿Cómo me queda…?</vt:lpstr>
      <vt:lpstr>¿Cómo me veo? ¿Cómo me queda…?</vt:lpstr>
      <vt:lpstr>¿Cómo me veo? ¿Cómo me queda…?</vt:lpstr>
      <vt:lpstr>¿Cómo me veo? ¿Cómo me queda…?</vt:lpstr>
      <vt:lpstr>¿Cómo me veo? ¿Cómo me queda…?</vt:lpstr>
      <vt:lpstr>¡Ahora, tú eres el modelo!</vt:lpstr>
    </vt:vector>
  </TitlesOfParts>
  <Company>CHSD117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me veo?</dc:title>
  <dc:creator>Ryan Miles</dc:creator>
  <cp:lastModifiedBy>Carolyn Grieco</cp:lastModifiedBy>
  <cp:revision>11</cp:revision>
  <dcterms:created xsi:type="dcterms:W3CDTF">2014-10-29T00:58:34Z</dcterms:created>
  <dcterms:modified xsi:type="dcterms:W3CDTF">2015-11-17T14:49:03Z</dcterms:modified>
</cp:coreProperties>
</file>