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3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2F9E-2FA9-4D28-B6E7-FD6D5781CE2D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CE78-A2CB-4FBB-852D-21225944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3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¡</a:t>
            </a:r>
            <a:r>
              <a:rPr lang="en-US" dirty="0" smtClean="0"/>
              <a:t>A </a:t>
            </a:r>
            <a:r>
              <a:rPr lang="en-US" dirty="0" err="1" smtClean="0"/>
              <a:t>regatear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A: You’re working in the market. You can go as low as $2.</a:t>
            </a:r>
          </a:p>
          <a:p>
            <a:r>
              <a:rPr lang="en-US" sz="2500" dirty="0" smtClean="0"/>
              <a:t>B: You’re looking for a bargain! You can go as high as $3.</a:t>
            </a:r>
            <a:endParaRPr lang="en-US" sz="2500" dirty="0"/>
          </a:p>
        </p:txBody>
      </p:sp>
      <p:sp>
        <p:nvSpPr>
          <p:cNvPr id="4" name="AutoShape 2" descr="data:image/jpeg;base64,/9j/4AAQSkZJRgABAQAAAQABAAD/2wCEAAkGBxQTEhQUExQWFRUWGBwYGBgXFBccGBgYGBQYFxcXHBYYHCggHBolHBQUJDEhJSkrLi4uFx8zODMsNygtLisBCgoKDg0OGhAQGiwkICQsLCwsLCwsLCwsLCwsLCwsLCwsLCwsLCwsLCwsLCwsLCwsLCwsLCwsLCwsLCwsLCwsLP/AABEIANwA3AMBIgACEQEDEQH/xAAbAAACAgMBAAAAAAAAAAAAAAAABAMFAQIGB//EAD0QAAECBAMFBgQFAgYDAQAAAAEAAgMEESEFMUEGElFhcSKBkaGxwRMy0fAUQlLh8QcjM2JygpKiJENjFf/EABoBAAIDAQEAAAAAAAAAAAAAAAABAgMEBQb/xAAkEQACAgEEAgMBAQEAAAAAAAAAAQIRAwQSITETQQVRYTJxI//aAAwDAQACEQMRAD8A9xQhCABCEIAEIQgAQhCABCEIAEIQgAQhLzc42GKuPdqgBhRRJhozPcqZ86+Jxazlr3pGJF4VUbFZdR8YY3iUk/HzozxVa+6mgQiLpciseZjD890dKFTsxf8AUG9zlWGZt9NUq9oKOQsv2Y7C1NE7Bm2OycPT1XLiQpQjPhRbTETd6+yjvY0/s61C4w42+Hdrt4c1aSG1EN5o/sHrUKSmmG5F+hYa6twsqYwQhCABCEIAEIQgAQhCABCEIAEIQgAQhVuL4iITTx9Ak3StgYxbFmwhTNyoGRDEfV11QxZ74ji45afVWEq4tFrudlevd5qnyWVqVsuZmYAHUdyrXRaWCRizZNiclJJMLr6cT9O5PdQrtlpLQz82VOSjizlTdLzk1+UZDWt+aSETeNBrxRuG3XCHxGratAphBqKg17lGyGGAkDePWyWiYmQLntA5Dgo7g67LCJONAFP56qujTKQiRhc5aqtmI7n1DQSOA1TuiEpk89iAFQ01PHgl4EHeycAeJKTZKG4NWuF6EU8CnpiKYbWllqfMKki9uves0pWVpN8s6TAMddBIZFNW5V0HAjqF3UKIHAEGoOS8WE8RZ92uyGo1XW7FY/R3w3Oq12RrkeHXJXYMj6ZbCfo79CELUXAhCEACEIQAIQsVQBlCWmp6HD+dwHLXwVJN7WMb8jS49aeSTdAdIsLjHbSRzkGNHChPmSswdoZitTuOHDdp5gqt5Yj2s6jEp1sGGXuOXqvOMbxYuY52rta5A10Tm0uMOjbo3d0DMVqKnWtlx+LTpc9za9lpoOoVOWe50ijLJobkYxHedb+qunRzDabkudmSeVx+/wBFzmG1c5tO89M7J2fnSTTQEnx/jzUF2VRdIbgxakAXr5BWkXES0BopXKg0GiqcJaLvJoKEfx5rWdmm1oPvmp3bJJ0rGHTFfdM1LCTUVHkeCpzEAzO6Ohr4Dv8ABJTeLEmml6DUCvv7IsW6i7jYi6989ElEnQ3OyqDN7orqchXNaQQSN81cQbClj5o3EHJsszGL+WgF7nqFqx26RYudbIkdKcbhQxZ2lKAtNbCljWlPVJz2MkEiwNaEgX0+qrbch8FxHi3u4Ndu1AvyrU9eHFc7OYi+oDiKg5g9NO5LTOKOJaa1oL+/ikt5OMPsHKx2YnN48OXDNWOz80Q4Xt76Kghgk0Hor/CpfdeWk8D15qXERJcnu2DTXxILXa0v1Tq5nY2N2SyugPt9F0y1p2jYugQhCYwQhQTk02E0veaAfdEAbR47WDecQBzXI41tZmIdQOOp+ip8ax4xSXZAZDQBcpMzW8b1UHP0Jsu3Yg6IaDM/dU/DaGj7qqzBodG751WJuYqSFmlPczZptO8jG3z4uAo//wBG6qojljey5quzrx0kKOghTbXC65vaPCiysVl2m7qc9VOxxVjIzdt11wmmYdX8epRuJzEhOiGyp+Z2XQZ15FQy8cxHjnoB3rTajBzBibzbw33HI50ScjH3Tuan5uTbVU6XZwJRae1+jqJ3EQyG1odc3Ir98FS/jS41rlfw1VHOz+84muZPh0UrYjmwyf1DjQ04p1SE+WWeIzxc+5qQb9UgY9wK39Aq+NNAZGvVay8cVqSmo0hNFv8Aianj0Td2mpfQkVaOVrU8UnBa1oDjZ27Ug8KGl9NEvN4kd1jmUta4yIHFRfPCGlQ5i80Q8AVoG8dTc04KumJwuNTfT6JCJNk5lLvj6BTUaCh78SO9YEWpoVvJy3YJt2hbeOZHBOGSaxp321qbGuXAeibaQUWMpJWBP7g2pqmpGP8A3Ca1IABPGlFQQJ9w3g7PX0T2HXPW/wC6ht55GerbBTFYgB4Eeq9AXnew0LdiM5j2Xoi0x6NMOgQhCkSNXuABJsALrzPaTHzGcdIbflHv1XTbcYnuQvhtzfn/AKeHevJZ+bJfQZBQnKkJsYxGecQaKplN6I8DiadyYn6bvT6LfZhu9FFNLrHCVpkfZ087F3QGhJAhE6+rz4JaK5Rs9Rp8O2CQxEh1FeCjDLgcFmXj2otImdUM0JO6JaoFlCIi2D9ED2lkwtiwzDfqLHhzXn2IMMDfY67iSDzvbuuuygvoaqr2+l95kKKBnUE86KcHycH5TSqP/RHFyd33pQZqXEZok0/K2wCGs3WEZOPjeiR+GXHUlX+zjBDaXGg9fdXboLYcOooXDWtq204/VL/hWsZV1zQ2z60SUaYtRpsRe1L5lLvoKHpnEBudgEVqCSe0ctdf2Va6JW3utGNJsAm4ckab1Qe9NUhUJ7vFbtgmhPD3urCBKNPzHOwAzqp4cOGK71KC1TqbjIaIsZmC9gDAQ6wJuLGpUEXFHOrXW1jkNbanLzUU7O71ALBtq8VDAhVPJJR+xFkT8RwLRTQ9VeYfL0IFElhkoDc2oKj281fycG4SvmgO72IZ/d6ArvQuV2IlqNc89B6n0C6oLQujRHoFrEdQEnIXWyq9pJjcl3njbxz8qpkjzLa7Fi5znE5nyXFh+84c9Uxi8yXxCDxoFpDZlfK/gsWeZX2zE821zUBNbCXiur+k+oSeIEhnTPmnNgB/efzZ7hVYv5JR/pFy/wCd3VaxM+RUjs3VS73VCD10F0LO4c1I6IoVkFI00TBbhlRZQMbfNAjURYtv0TtKzjdIko4focHedD6rVz63C3bNXDQ0U/NVSi6Zj1mB5cbicJFFSfvkp4cAMbvVv5D916Q2bb+hn/AKVszDPzw2EcC0K1zOA/jMqR5NEmN6pzta9he9eJSQbVexRcEkotawmtJ1bb0VBjewQA3pd1afldr0cpqaMuTTzh2cPLsGZy6/fFNTs5vta0ClPuyViMIJBBBGYNqcqKMqVFBIyKQa/dslC+6mLOF1LCl7VJt6pgQQ4VVZycC4rlqoy1rflz1+idkhoM1FsiyzhnRtrXV5gsuXOAKqZOGPvVdzspI3DiLD1RjXJKKtncYTB3IbQrAJWXKaC0GgyuP/AKhzobDhsr8xJ8AB7ldgvMP6pRv7zRwb6mqUuhM882gBDgRwUECbruniaHvH1HmmokUPaa50oqEWNOGiw1u4ZAt8QBLDqPSmqZ2GdSZHNpHuPRRQAHigO9Vp05ZJrAWGHEYef7e6hB0qGnymX043tOS+54pzEgN+oyKSdEometwS3QTQm7VYaVkvutSVA3IC+hWrjVFVFEiUqgkqRrEikZeqZhuIFBmc/dQycEk7x7lPHcRlXuTKZPcx6Qcc619ExFdVV8tGcRwHPNTui6e6aKJRdjUCLQq8w+Neh1XOwWq6wthLqqSMmrjHZycx/ULBx2Y4sSd13f8AKfbvC4hkq57wxgLnONAKXcToAV6dt9E/8ZwpUkig57wHul9mcEElDMSJeYeL/wDzbT5R/mNb+CtjKo8nn44Hly7YlvsjgMOVYWxCHxnijzm1o/Q3lxOq4TbHBDJxRuNHw313DwOrb8K2/ZdXCxCvaqc/NX5gw5uC6HEvXXUcHDmLKuM7Zv1mg8UeDxqC0lWssQEviUo6XjOhuHabrSxGh71Jh0IuKv7OO480dFg8AvIrkvRsIAAAC4vCIei7fCoauiqRbGNI6OWyTgSss2ybUiQLyb+qdfjnmwei9ZK84/qhK7z2Hi30P7qM+hS6PImR6OrwK1nBvuqNQtpyXLXFSypZQVzB4aH+Fkbp7kVEuBv7WVxpxrn3q7jt3WNNakOrWmnBV8KBudocj9CrUTLXChtx5ghQ4u2Oy4xFoMJrx+YV8lUvfVWOBxPiypYbuhkjuzHlTwVc0cVGSo9P8ZkUsVfQtSrlmKKGhTsOABdKRXVKTR1Yz3PgUiPot5SX3+0ctAsmAXHkmHmgoEIjN2zbWgoFne5g8qIhwhk6i1LBp5IImPicSpZdqxDhDgE9ChclJEJySNpdivZekNt7JSVgbt3/AHzUbY/xSXH/AA2n/m7h0CdnF1Wbe/HDkYhO/wDa8VJuxp0pWjjzSUy+rSTmVM6KXEnVVExNdo0qaedlGUjoaLSrH/ovAq0EEaq3wie3HclVMdvjnRawnU5KKZszY1OLTL3bLBWzMNsZvzMB726juzXO4fJgAAfuutwKfr2HZGyiOF7sQgZZha8El0eV1ODxzN8JlF2OHQKKtwyTXSSkGi0mcagtUy1YFsgAXI/1IkN+Xa8ZsPk6nuAuuSuJy3xYT2fqaR30t50SfQM8CjuDwQ+gOhoquLIlvfe3r1XR4hLAgg0BGmoKo3QXDI2HNYOmVMYk5mgoQStZiIRdlxqCFrAeSAKjvus7upFeh0QItdm5/di72TYlncjW33zVljMpuvqBY3VBKw957WjeDXVqbaXufvJddNDfgAnNuZ9VH8Or8bleOX4yhdEryAS+7WgHy59VmJCqeXqtmtokeiv6J2t4KKlcqWzWQ46KVjDzQBBQuzUjIadgSbjSycMqyGKxHAUTKM2rhjXLE5eXqbBPfEhwG7zyK9fRVU9tCGjdhN/3H6KgiRy+pe4k8VLro4ep17nxEvDORJqIGN7LMzyGpKuY7hZjbMbYdB93SWGypgwg02e8Au4jg3zTIA071E16DTuMd8u2axHUCrKCtVLPTNTQaJNjrhQZ3YQqJvGYR2gsOdWhCYhzApQpGm4RaxOiAVjUlGLXV05LtZOOHhjj0PsuHfa471d7OzWbCcwpRbTOZ8hh3w3L0ejSktRWUNiRwaNvwwTmOyeo+tlZBdJNNWjzhlCEJgCw5ZWHIA8u/qLg25F+K0dmJw0fmR35+K89ixHNNie+69+xqUbGhOhuyOuoIyI5heMY5hj4MQsfnoRk4cQsuVbWKUfYhBY7iO4VT0GUJNSaDWtj4JWVO63OlO+vcsxZov13W5/zx/dZ7dlZZw5OGMjYXsbnvGSmksRDaw39q9TzVVBjEAmtTShFLZ6JKbiUcDllX78VLdZKM3Ho66PikuRcU7kqyNKk/wCJ3D6LiokR292v57luJIGhY7PQ8UNe2zRDW5orhna/jZVlquJ6H6LL8YAsyASf8zqZdxXHtmIkPsuqRwr/ACpYc7StjcXvfxCjTIy1eWXci7n9oIlM93SjaAqgjzRdmS7qarSLHBGveapUxBVOMfsztt9jDIwrdXOy8lvPMVw7DDav5nZgd2apJGH8R4Y0VJNAu6LRDa2G3JvmdSiUq4Nui0/lnz0iQk1qdStY76BbQ6upX+EpOGpUX0emxRtiEYVKjLSM1OQadMkOuBXhdRNe4hN1q+rhSt1h4ot4UI50+qQ3VEcrvULSMs6p3DnljwTlotoULeN7VzWXS5JHI2TM2Smmmel7MR6PLdHtDh1bY+R8l0y4XZd9HQeNSP8AqV3S34XweSyx2zaBCEK4rBavyWyw5AFfNlchtLItjM3XZ3oeBXZTLFQT8BJxUlTCzx6flHQ3Frh3jI9EoXkDqvRMTw4OFCKrksQwNzaltxwP1WSeJx66E4plY+ZsAM8/281l4qwHh9/VKR4R0FCMwePFQQpki3H2VX6iG1j28IjQdRY/VKklp4KGDN7rq6HTqmpo7zbU5J9MW0lZPAmpFeP8LLYrDct6XuFVxWub9QojMFFe0NIZiRL0CXiV+/ZDIvEJmDLPiOAa3M0vz5qSskonTbEyJYx8d2buwwcB+Z3t4q4BzPgnIkoIbWQwOywAD3Kjgwd51fBVduz0WihHHiJ5cUaSbVsO7NIRs9KWpzOpTOIOuBwSTXaHJJs3wXG4jdZYopJaAQKPNXVJ7lkw0FikjSXaL1W8QjKt1o5nBQ/DugdJuyaHFP8AITQN0lupiSeeqRDJVWdbs0Dvwv8AWT/1K71cbsi3ejGxpDZXvfYeQcuzW7B/J5TPLdkbBCEK8pBCEIAhiNVfMy1VbKJ8NAHLzUgqqYwxdtEl0rEk0AedT2BNf8zQVRx9kmaVHevV4mHpaJhg4KLin2gPI4uynBx8AlGbLxGmzgf9v7r19+FclC7CFHxxA8qfgL9T4BRM2dpmT4L1V+D8lC/BeSFiigPOoWEBuQ8r+KssIkqRoZOjguudg3JQuw2l+Ck48UgM4hLOe4boVfGx2DLRQw9s/ncMmcqaniotoMbiQ+wG7tR81c+i5OJR50J0+6ZrBaujTk1M3BRR3s1AZGaHwyDUaaqpjyZbmFQ4ZNRYBrDO83Vpy++YXX4fjEKOKHsu4H66qLSNGm+RlFbZclREuaqQurZW0fDQbtVfFknDMEJcnXx6nHkXDF3gLV1FK+EaXCjaxBemiEOpkrHCINXV0CilpEudl5K9kZAuIhQ/mOZ0A1KEnZi1mqjGO1dnS7GwuzEfo5wA57o+pI7l0aXlIAhtaxuQFEwujjjtikeebtghCFMQIQhAAhCEAYIWCwLZCAIzCWhgqdCAFjLrX8Om0IAS/CrV0oE+hAFZElEhMSavyxQRYVUAcbiOGhwIcKg51XG4rs2ReH+46HUdV6tHlaqtj4fVV5MUZ9jTPFojjCdR1TpqHDu1UkOIHZAgWvT2XqM/gDIoo9ocOYv4rmJ3YA5wozm8A4V7t4GtMuKyy08l0xNJiUhjxbapIA1P2VcSu1MF1ndk88vFUEzsZO2oWOpqHUr4hby2yk7k5g74g9wqvHkiNNro6xs1BcMx4haCNAbkW+ISElsdHd87ms6EuPsPNdNhOyUKGQSDEcNXZeGSlDHll2qLfLOqsWkpaJG+Ru639RHoNV1eFYe2E2jczm45nqpoMCibYxbIYlHn2VNtmzQsoQrRAhCEACEIQAIQhAAhCEACEIQAIQhAAhCEACwQsoQBEYajdATKEAIulgtDKBWKxRAFb+DWwlArCiKIATbLhTMgqaiygDVrVshCABCEIAEIQ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RUWGBwYGBgXFBccGBgYGBQYFxcXHBYYHCggHBolHBQUJDEhJSkrLi4uFx8zODMsNygtLisBCgoKDg0OGhAQGiwkICQsLCwsLCwsLCwsLCwsLCwsLCwsLCwsLCwsLCwsLCwsLCwsLCwsLCwsLCwsLCwsLCwsLP/AABEIANwA3AMBIgACEQEDEQH/xAAbAAACAgMBAAAAAAAAAAAAAAAABAMFAQIGB//EAD0QAAECBAMFBgQFAgYDAQAAAAEAAgMEESEFMUEGElFhcSKBkaGxwRMy0fAUQlLh8QcjM2JygpKiJENjFf/EABoBAAIDAQEAAAAAAAAAAAAAAAABAgMEBQb/xAAkEQACAgEEAgMBAQEAAAAAAAAAAQIRAwQSITETQQVRYTJxI//aAAwDAQACEQMRAD8A9xQhCABCEIAEIQgAQhCABCEIAEIQgAQhLzc42GKuPdqgBhRRJhozPcqZ86+Jxazlr3pGJF4VUbFZdR8YY3iUk/HzozxVa+6mgQiLpciseZjD890dKFTsxf8AUG9zlWGZt9NUq9oKOQsv2Y7C1NE7Bm2OycPT1XLiQpQjPhRbTETd6+yjvY0/s61C4w42+Hdrt4c1aSG1EN5o/sHrUKSmmG5F+hYa6twsqYwQhCABCEIAEIQgAQhCABCEIAEIQgAQhVuL4iITTx9Ak3StgYxbFmwhTNyoGRDEfV11QxZ74ji45afVWEq4tFrudlevd5qnyWVqVsuZmYAHUdyrXRaWCRizZNiclJJMLr6cT9O5PdQrtlpLQz82VOSjizlTdLzk1+UZDWt+aSETeNBrxRuG3XCHxGratAphBqKg17lGyGGAkDePWyWiYmQLntA5Dgo7g67LCJONAFP56qujTKQiRhc5aqtmI7n1DQSOA1TuiEpk89iAFQ01PHgl4EHeycAeJKTZKG4NWuF6EU8CnpiKYbWllqfMKki9uves0pWVpN8s6TAMddBIZFNW5V0HAjqF3UKIHAEGoOS8WE8RZ92uyGo1XW7FY/R3w3Oq12RrkeHXJXYMj6ZbCfo79CELUXAhCEACEIQAIQsVQBlCWmp6HD+dwHLXwVJN7WMb8jS49aeSTdAdIsLjHbSRzkGNHChPmSswdoZitTuOHDdp5gqt5Yj2s6jEp1sGGXuOXqvOMbxYuY52rta5A10Tm0uMOjbo3d0DMVqKnWtlx+LTpc9za9lpoOoVOWe50ijLJobkYxHedb+qunRzDabkudmSeVx+/wBFzmG1c5tO89M7J2fnSTTQEnx/jzUF2VRdIbgxakAXr5BWkXES0BopXKg0GiqcJaLvJoKEfx5rWdmm1oPvmp3bJJ0rGHTFfdM1LCTUVHkeCpzEAzO6Ohr4Dv8ABJTeLEmml6DUCvv7IsW6i7jYi6989ElEnQ3OyqDN7orqchXNaQQSN81cQbClj5o3EHJsszGL+WgF7nqFqx26RYudbIkdKcbhQxZ2lKAtNbCljWlPVJz2MkEiwNaEgX0+qrbch8FxHi3u4Ndu1AvyrU9eHFc7OYi+oDiKg5g9NO5LTOKOJaa1oL+/ikt5OMPsHKx2YnN48OXDNWOz80Q4Xt76Kghgk0Hor/CpfdeWk8D15qXERJcnu2DTXxILXa0v1Tq5nY2N2SyugPt9F0y1p2jYugQhCYwQhQTk02E0veaAfdEAbR47WDecQBzXI41tZmIdQOOp+ip8ax4xSXZAZDQBcpMzW8b1UHP0Jsu3Yg6IaDM/dU/DaGj7qqzBodG751WJuYqSFmlPczZptO8jG3z4uAo//wBG6qojljey5quzrx0kKOghTbXC65vaPCiysVl2m7qc9VOxxVjIzdt11wmmYdX8epRuJzEhOiGyp+Z2XQZ15FQy8cxHjnoB3rTajBzBibzbw33HI50ScjH3Tuan5uTbVU6XZwJRae1+jqJ3EQyG1odc3Ir98FS/jS41rlfw1VHOz+84muZPh0UrYjmwyf1DjQ04p1SE+WWeIzxc+5qQb9UgY9wK39Aq+NNAZGvVay8cVqSmo0hNFv8Aianj0Td2mpfQkVaOVrU8UnBa1oDjZ27Ug8KGl9NEvN4kd1jmUta4yIHFRfPCGlQ5i80Q8AVoG8dTc04KumJwuNTfT6JCJNk5lLvj6BTUaCh78SO9YEWpoVvJy3YJt2hbeOZHBOGSaxp321qbGuXAeibaQUWMpJWBP7g2pqmpGP8A3Ca1IABPGlFQQJ9w3g7PX0T2HXPW/wC6ht55GerbBTFYgB4Eeq9AXnew0LdiM5j2Xoi0x6NMOgQhCkSNXuABJsALrzPaTHzGcdIbflHv1XTbcYnuQvhtzfn/AKeHevJZ+bJfQZBQnKkJsYxGecQaKplN6I8DiadyYn6bvT6LfZhu9FFNLrHCVpkfZ087F3QGhJAhE6+rz4JaK5Rs9Rp8O2CQxEh1FeCjDLgcFmXj2otImdUM0JO6JaoFlCIi2D9ED2lkwtiwzDfqLHhzXn2IMMDfY67iSDzvbuuuygvoaqr2+l95kKKBnUE86KcHycH5TSqP/RHFyd33pQZqXEZok0/K2wCGs3WEZOPjeiR+GXHUlX+zjBDaXGg9fdXboLYcOooXDWtq204/VL/hWsZV1zQ2z60SUaYtRpsRe1L5lLvoKHpnEBudgEVqCSe0ctdf2Va6JW3utGNJsAm4ckab1Qe9NUhUJ7vFbtgmhPD3urCBKNPzHOwAzqp4cOGK71KC1TqbjIaIsZmC9gDAQ6wJuLGpUEXFHOrXW1jkNbanLzUU7O71ALBtq8VDAhVPJJR+xFkT8RwLRTQ9VeYfL0IFElhkoDc2oKj281fycG4SvmgO72IZ/d6ArvQuV2IlqNc89B6n0C6oLQujRHoFrEdQEnIXWyq9pJjcl3njbxz8qpkjzLa7Fi5znE5nyXFh+84c9Uxi8yXxCDxoFpDZlfK/gsWeZX2zE821zUBNbCXiur+k+oSeIEhnTPmnNgB/efzZ7hVYv5JR/pFy/wCd3VaxM+RUjs3VS73VCD10F0LO4c1I6IoVkFI00TBbhlRZQMbfNAjURYtv0TtKzjdIko4focHedD6rVz63C3bNXDQ0U/NVSi6Zj1mB5cbicJFFSfvkp4cAMbvVv5D916Q2bb+hn/AKVszDPzw2EcC0K1zOA/jMqR5NEmN6pzta9he9eJSQbVexRcEkotawmtJ1bb0VBjewQA3pd1afldr0cpqaMuTTzh2cPLsGZy6/fFNTs5vta0ClPuyViMIJBBBGYNqcqKMqVFBIyKQa/dslC+6mLOF1LCl7VJt6pgQQ4VVZycC4rlqoy1rflz1+idkhoM1FsiyzhnRtrXV5gsuXOAKqZOGPvVdzspI3DiLD1RjXJKKtncYTB3IbQrAJWXKaC0GgyuP/AKhzobDhsr8xJ8AB7ldgvMP6pRv7zRwb6mqUuhM882gBDgRwUECbruniaHvH1HmmokUPaa50oqEWNOGiw1u4ZAt8QBLDqPSmqZ2GdSZHNpHuPRRQAHigO9Vp05ZJrAWGHEYef7e6hB0qGnymX043tOS+54pzEgN+oyKSdEometwS3QTQm7VYaVkvutSVA3IC+hWrjVFVFEiUqgkqRrEikZeqZhuIFBmc/dQycEk7x7lPHcRlXuTKZPcx6Qcc619ExFdVV8tGcRwHPNTui6e6aKJRdjUCLQq8w+Neh1XOwWq6wthLqqSMmrjHZycx/ULBx2Y4sSd13f8AKfbvC4hkq57wxgLnONAKXcToAV6dt9E/8ZwpUkig57wHul9mcEElDMSJeYeL/wDzbT5R/mNb+CtjKo8nn44Hly7YlvsjgMOVYWxCHxnijzm1o/Q3lxOq4TbHBDJxRuNHw313DwOrb8K2/ZdXCxCvaqc/NX5gw5uC6HEvXXUcHDmLKuM7Zv1mg8UeDxqC0lWssQEviUo6XjOhuHabrSxGh71Jh0IuKv7OO480dFg8AvIrkvRsIAAAC4vCIei7fCoauiqRbGNI6OWyTgSss2ybUiQLyb+qdfjnmwei9ZK84/qhK7z2Hi30P7qM+hS6PImR6OrwK1nBvuqNQtpyXLXFSypZQVzB4aH+Fkbp7kVEuBv7WVxpxrn3q7jt3WNNakOrWmnBV8KBudocj9CrUTLXChtx5ghQ4u2Oy4xFoMJrx+YV8lUvfVWOBxPiypYbuhkjuzHlTwVc0cVGSo9P8ZkUsVfQtSrlmKKGhTsOABdKRXVKTR1Yz3PgUiPot5SX3+0ctAsmAXHkmHmgoEIjN2zbWgoFne5g8qIhwhk6i1LBp5IImPicSpZdqxDhDgE9ChclJEJySNpdivZekNt7JSVgbt3/AHzUbY/xSXH/AA2n/m7h0CdnF1Wbe/HDkYhO/wDa8VJuxp0pWjjzSUy+rSTmVM6KXEnVVExNdo0qaedlGUjoaLSrH/ovAq0EEaq3wie3HclVMdvjnRawnU5KKZszY1OLTL3bLBWzMNsZvzMB726juzXO4fJgAAfuutwKfr2HZGyiOF7sQgZZha8El0eV1ODxzN8JlF2OHQKKtwyTXSSkGi0mcagtUy1YFsgAXI/1IkN+Xa8ZsPk6nuAuuSuJy3xYT2fqaR30t50SfQM8CjuDwQ+gOhoquLIlvfe3r1XR4hLAgg0BGmoKo3QXDI2HNYOmVMYk5mgoQStZiIRdlxqCFrAeSAKjvus7upFeh0QItdm5/di72TYlncjW33zVljMpuvqBY3VBKw957WjeDXVqbaXufvJddNDfgAnNuZ9VH8Or8bleOX4yhdEryAS+7WgHy59VmJCqeXqtmtokeiv6J2t4KKlcqWzWQ46KVjDzQBBQuzUjIadgSbjSycMqyGKxHAUTKM2rhjXLE5eXqbBPfEhwG7zyK9fRVU9tCGjdhN/3H6KgiRy+pe4k8VLro4ep17nxEvDORJqIGN7LMzyGpKuY7hZjbMbYdB93SWGypgwg02e8Au4jg3zTIA071E16DTuMd8u2axHUCrKCtVLPTNTQaJNjrhQZ3YQqJvGYR2gsOdWhCYhzApQpGm4RaxOiAVjUlGLXV05LtZOOHhjj0PsuHfa471d7OzWbCcwpRbTOZ8hh3w3L0ejSktRWUNiRwaNvwwTmOyeo+tlZBdJNNWjzhlCEJgCw5ZWHIA8u/qLg25F+K0dmJw0fmR35+K89ixHNNie+69+xqUbGhOhuyOuoIyI5heMY5hj4MQsfnoRk4cQsuVbWKUfYhBY7iO4VT0GUJNSaDWtj4JWVO63OlO+vcsxZov13W5/zx/dZ7dlZZw5OGMjYXsbnvGSmksRDaw39q9TzVVBjEAmtTShFLZ6JKbiUcDllX78VLdZKM3Ho66PikuRcU7kqyNKk/wCJ3D6LiokR292v57luJIGhY7PQ8UNe2zRDW5orhna/jZVlquJ6H6LL8YAsyASf8zqZdxXHtmIkPsuqRwr/ACpYc7StjcXvfxCjTIy1eWXci7n9oIlM93SjaAqgjzRdmS7qarSLHBGveapUxBVOMfsztt9jDIwrdXOy8lvPMVw7DDav5nZgd2apJGH8R4Y0VJNAu6LRDa2G3JvmdSiUq4Nui0/lnz0iQk1qdStY76BbQ6upX+EpOGpUX0emxRtiEYVKjLSM1OQadMkOuBXhdRNe4hN1q+rhSt1h4ot4UI50+qQ3VEcrvULSMs6p3DnljwTlotoULeN7VzWXS5JHI2TM2Smmmel7MR6PLdHtDh1bY+R8l0y4XZd9HQeNSP8AqV3S34XweSyx2zaBCEK4rBavyWyw5AFfNlchtLItjM3XZ3oeBXZTLFQT8BJxUlTCzx6flHQ3Frh3jI9EoXkDqvRMTw4OFCKrksQwNzaltxwP1WSeJx66E4plY+ZsAM8/281l4qwHh9/VKR4R0FCMwePFQQpki3H2VX6iG1j28IjQdRY/VKklp4KGDN7rq6HTqmpo7zbU5J9MW0lZPAmpFeP8LLYrDct6XuFVxWub9QojMFFe0NIZiRL0CXiV+/ZDIvEJmDLPiOAa3M0vz5qSskonTbEyJYx8d2buwwcB+Z3t4q4BzPgnIkoIbWQwOywAD3Kjgwd51fBVduz0WihHHiJ5cUaSbVsO7NIRs9KWpzOpTOIOuBwSTXaHJJs3wXG4jdZYopJaAQKPNXVJ7lkw0FikjSXaL1W8QjKt1o5nBQ/DugdJuyaHFP8AITQN0lupiSeeqRDJVWdbs0Dvwv8AWT/1K71cbsi3ejGxpDZXvfYeQcuzW7B/J5TPLdkbBCEK8pBCEIAhiNVfMy1VbKJ8NAHLzUgqqYwxdtEl0rEk0AedT2BNf8zQVRx9kmaVHevV4mHpaJhg4KLin2gPI4uynBx8AlGbLxGmzgf9v7r19+FclC7CFHxxA8qfgL9T4BRM2dpmT4L1V+D8lC/BeSFiigPOoWEBuQ8r+KssIkqRoZOjguudg3JQuw2l+Ck48UgM4hLOe4boVfGx2DLRQw9s/ncMmcqaniotoMbiQ+wG7tR81c+i5OJR50J0+6ZrBaujTk1M3BRR3s1AZGaHwyDUaaqpjyZbmFQ4ZNRYBrDO83Vpy++YXX4fjEKOKHsu4H66qLSNGm+RlFbZclREuaqQurZW0fDQbtVfFknDMEJcnXx6nHkXDF3gLV1FK+EaXCjaxBemiEOpkrHCINXV0CilpEudl5K9kZAuIhQ/mOZ0A1KEnZi1mqjGO1dnS7GwuzEfo5wA57o+pI7l0aXlIAhtaxuQFEwujjjtikeebtghCFMQIQhAAhCEAYIWCwLZCAIzCWhgqdCAFjLrX8Om0IAS/CrV0oE+hAFZElEhMSavyxQRYVUAcbiOGhwIcKg51XG4rs2ReH+46HUdV6tHlaqtj4fVV5MUZ9jTPFojjCdR1TpqHDu1UkOIHZAgWvT2XqM/gDIoo9ocOYv4rmJ3YA5wozm8A4V7t4GtMuKyy08l0xNJiUhjxbapIA1P2VcSu1MF1ndk88vFUEzsZO2oWOpqHUr4hby2yk7k5g74g9wqvHkiNNro6xs1BcMx4haCNAbkW+ISElsdHd87ms6EuPsPNdNhOyUKGQSDEcNXZeGSlDHll2qLfLOqsWkpaJG+Ru639RHoNV1eFYe2E2jczm45nqpoMCibYxbIYlHn2VNtmzQsoQrRAhCEACEIQAIQhAAhCEACEIQAIQhAAhCEACwQsoQBEYajdATKEAIulgtDKBWKxRAFb+DWwlArCiKIATbLhTMgqaiygDVrVshCABCEIAEIQg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hQUFBQXFRgUFRUYFxUUFxQUFBQXFxUUGBcYHCggGBwlHBcVITEhJSkrLi4uFx8zODMsNygtLisBCgoKDg0OGxAQGiwkICQsLCwsLCwsLCwsLCwsLCwsLC8sLSwsLCwsLCwsLCwsLCwsLCwsLCwsLCwsLCwsLCwsLP/AABEIAOEA4QMBEQACEQEDEQH/xAAcAAABBQEBAQAAAAAAAAAAAAABAAIDBQYEBwj/xABNEAABAwIBBgcJDAoCAgMAAAABAAIDBBEhBQYSMUFRBxMiYXGR0RQjMlSBkqGx0hYkMzRCUlNicnOywRdDY4Kio7PC4fBEkyV0g8Px/8QAGwEBAAIDAQEAAAAAAAAAAAAAAAECAwQFBgf/xABBEQACAQMABgUJBgUEAgMAAAAAAQIDBBEFEhMhMUEGMlFxsSIzUmFygZGSoRQVIzRTwRYkYoLRNUJD4fDxJVSi/9oADAMBAAIRAxEAPwD1UBVAUAQgHIBIByE5CEJyEIA2QCAQCIQBQBQAQCQCQBQACAFkAkAEAkALIMgQNisgGoRkSEDbdKASAFkAUAQgHIA2QDZpAxpc4hrQLknAAIThld7pKTxiHzwpwy+oxOzmpBiamIfvJhjUl2EL88qAWvVwjdd1k1WTqS7AnPGhv8aivr1nsTDGo+wjfnvQD/lRfxH8k1WNSXYRuz+yeP8AlM6nn+1NVjZyB7v8neNM82T2U1WNnIB4QcnD/kt8yU/2JqsjZsb+kPJ3jI/65vYTVY2bGHhGyd4x/Km9hNVk7OQBwi5POqoP/VN7CajGzkPHCFk/6c/9U3sJqsjZyCeEHJ/jH8ub2E1WNmwnP/J4/wCQP+ub2E1WNRjRwg5P8Y/lzewmqyNRj/d9k/xpnmyeymqxqsusl5SiqI+MheHsJI0gCMRrFiAVDWCMHSgAgAhAEIwAoMCQYAEAUAUAQgHBCcFNnU+1PJrthcfvBC8eJ5ZQ5Je8lrLOxcduFnatXMT5FdShhynJRS5svOerwWSebNacgch23GzuxR9psv8A7EPiY3XqL/jkcb806qwAjcRYjEY4nsUfbNHrjcRG3rcqTIYszKwYaBtzlv5uVHpLRi43Efgxtrj9F/FBOYtX80Dys9pY3pbRi/518GTtLn9L6ob+j+r3DrZ7Sr986L/W/wDyyda6/S+pIOD2pOvR629qh6c0Uv8Alfysn+b/AE18R44Oqjezzgqff+iv1JfKRi8/TXxD+jyfezrCj7/0V6cvlGrd+gviD9HNR85nWn8QaK9OfyjF36EfiObwdVA+Uzr/AMIukOivSn8oxd+hH4nSOD+fa5nX/hR/EeivSn8o1bv0Y/EP6PJ/nM6/8J/EeivSn8pDp3for4kR4Oqja9nX/hR/EWi/Sn8pCp3for4jTwdVHz2dZ7E/iPRfbP5S2yuvRXxKPOXN11IWCR4cXY4agLuGs9C6Nnc0LyjKtRzhPG/uKKVSNRU5pZxncel8D8nvNw2cc+3NcNKT4lpcTfKpUBCAFkAEACgBZAAIQOtuQnAbIEgoRgKElFnYfe78d3ocELR4mLzWxqGnVfWN/Jv679ZWrpFfyNZvsXiiz85Bes7JMmSz1FUXS1EL224jRL2xaAbg7HA3Nr2tt3Ly7rUKFGkoRjKL62eOTb8pt7yrrs5J35Ohfp8W987YJZgPAbteN2zHptrWSno6hC/msZSjrKP7FdrJwydUzZsnywEVMlTBNK2JzJSHyNc/VJG4WuObtuNeKpX1OadNQlFZyty3cmZPKptYeUzZrzxs4GlSiRBQAoQwXQgJQnAiUGAKRgfpKowMLlKRKQWlGSeccLQ5UP2fzcvoPRX/AE+ov614HHuPzcfZfiaPgePvVw/au/CxdmaIq8T0JUKCQDSgBZAIoAIBt0IHBCRyAIQAsgKDO7GncNdywdN5G4KOZaPEyWbsFp494NtuyN9zr2ktw2LV0n+Rrdy8US87WHeT51ZzninxQMlLnAtMha5rWhwNy3bfyYYry2jdFJTVWtJYW/GeJt1Ku5pIpcrZRjZk1kFK4SabxE9zmkC7jpOPKG/AHYtyjb1J38q1fdhZST+BEpJUkoizgyLFk9lLJE57qkTxsYXOc7TBuHtDCSGNx2DC4WOzvKl7OrGaShh8Fw95MqappPO89CuvKtbzdT5gKghhQkCkYBdSMBUEisgAhIUG4BKALEZDPPuFpvwJ5j6D/le96Jy/kqy/qXgci6/Nw9llvwNSXp5fvj/TYu5MVeKPSlQxCKAFkAEACgCgGdSAcEA5AIIAOQGfzrF4rb3sG75QVXxLR4mfyC0maO97com+/QN7f7sWlpZ40fW7l4osvOw7zWPK+dPgdNLJVZdyPHVQmKS4BNwRa7XDURcLYs72pbVVUjv7yJwUlgqcmZnxRSiaSSapkZ8GZnaYj+yO1blxpepUg6dOKgnxxzIjQSeW2zQlckzAQYEhIkArIAoAFAIFAOQDbIBwUMhmD4WG8iE/a9bO1e66Iv8Alq69cf3OTd/mqfczs4GXd6mH7a/XGwfkvQTFXij08KhiCgAgAgAUA3yoBIByASAcgGOQGZzwd3kW+e3msMblU5lolTmubzEnZcWtqIGI6NXWufpp4sJ55uPiXhvqx95qJF89mdKJEqGQDmomRkaGq2ScgIQZBZBkSEgupIyOUDIChGQ3QkN1GCQlCAAow2YnhVHeY+Yu9bF7joh5u4Xqi/qcq9f49J9/gLgadyKgfXaetp7F6KRFbij1VmpUMQSgAgEUA1AJANCAcEAUAUAx5QGWzyeBE29rcYBjgPAf2KvMvEp8zptKR2GBa5wOrElt8PKuX0hlq2HfJeDL0vzCXqNY4r59KWTpLcVmWcrxUzdKQm58Fgxc/ob+eoLbtLKrdS1YL38jHVrwpLM3gw+Uc9KmS/FFkLeYcdJzXNi0dXlXqLfQNvBfiZk/gjh19MyzinH4lK/OSpN71E/kGiPQ1b60XarhTX1NKWkbvPFfQjbnHVDVUy+UtPoc1Wloy0lxpr6iOkrpPjkusm58VDLccxkrd472/wBknyBc240Dbz803F+vgbdLTfKovgaB2fVNoaQEjn6uKDOUDa+JPJHTdcd6ErxnqtpLtyd+1m7mOtRTZx+74eLu5ryN7Fk+5l6f0On92192cb/WL3fYfFzf7wW67X9Cfcy/U+hP3Xcdi+I2LP4/KpsPqyA+toSWho8qnxQlou4XZ8SJ3CGXEiKnB0TZ2lJYg9DWlZfuOMFmc3v4YRioWdSrKUU1lcTqj4QotRgk0xraHRkC+25IPoWGWg5dZTWO5j7HVc3TWMr1jv0hxYt4iXS3aUXtX9Cj7jnx11juZDs62vs92ezKO7IecslSJHNpi2OIXfKZWNYLa2lzgBcDE44DXbBZ10enNZjP4pmncS2E9SW9+rkZvPHLcdXSF0bXDi5dB2lbWW3BBBIIsL+ULv8AR+wnZ1K0JtPMMrHecm4rxqypyj6WPodXA2/4yOeI9Yk7F2JmStyPWYyqGIeUACgGoBIBWQDQedAEIAoBIBjygMVwivtTsOPww/pyKFxMlPeyvzCJLnk6w0N6zfHnwXE6TvFjBdsv2LW/5h+z+5dZy5cbSxFxxeRyG7yNZtuGteT0do+V3UxwiuLNu4uI0Y5kY+tyDVTSvc0xVD8HaOmGyOjcA+N7I32GgWnCxIvcawV72lawowUKe5I4F1b1bht6xSyMex3FytMcm2N7HRusNrbnlDnFwrJOPE4ta3nSl5affxRxvZY4tv0H/wDEbMW7kxaA24cxH+hRkjMlwInayG4bC7dvA5+dYKtVR3cz1Og+j1S9xVrboeIyOFwecRoWwG2+0rUnUjKPrPotvazoVNWGFTxuXrHzU4cWk35JuNirCo4ppczPWto1ZRk+MXlBqYnFhDDZ2w9CUpRUsyW4XVOpOk1SeJcmGWUNbpO2DGyhR154iTUrKhS16nLiM0Wi8gGJFzbaAFZuT/DZj1KUNa4it7W/1iiLHDjcNXhHCw51MteP4bFJ0Ki+0rHDiaGjzbjY1lVXkwxn4OIA90VA3NbrY3e442Pyda3aNBxjifwPL6U0vRU9eluaWNb/AAc+XsuyVDWxMYIqcENhpo8GlxNmBx+W4nyXOratiVRRWXwR4qpeVLmpqQ5v3st86cjCmyZHHgXaelI4fKkc0lx9AA5gFy9AXjur2vLlqYXcmjs3FFUYUorlIj4HXcupHNEf6q70jNWXA9ejKoYh5QgFkAEACgEgGhAFAEIBEoBj/QgMNwmfF4/vx/SkVV1jLSeCv4NyO/Wvazesk6lwulX5Sl7T8ETbb7iXcigzjrO6KiRxPJDnRMH1Y7tJ8puVm0bbqhbRS4ve/ecHTFzKVXC4LB0VlF3XQMlZbuihsDvNM67o3318g6Q6GO5l0XLMTq6IuI1I4nx4Dck55SgCCsa2si2tlILxuMchF72v4WOAxCxK43ZfA7lbRcZS1I7njnwfcWdRkCCoidPQztLGgufDM4NfFv74dn2rg7HLM4Rlvizyl3ojyvI3P6MxbnF+AuG7zrdzDcOdaVWuobona0H0UnKSrXfDlHt7wEEOaABoWN+YjUtTc4Nt7z3/AJdOpGEIrUx8HyFVscWkMOi7Cx8qUpRjLMluJu4VZ0nGi8S7R4BsL69vSqvGXgzQUlFKT3jaeDRviTck47L7FapPWxuxgxULd0srWzl538u4EUrX6Q3HRcD/ALqSUJQw+0rSuKVxrQ44eGi3yNkSapwp47tHhSO5ETLa7vtbDcLnmWWnbTqPLNO80tb20dVYb7EdxqqSjPvcNralv69wtTRO3xRg98IO0k9OxdGFGNPhxPC6T09Op5OfcuBn66pkle6SV7nyO8J7sTbYBsaOYWAV2eXq15VpZkazg/yCXFtVKOSL8QDtvcGY81rhvlO5eX05pJJO3p8f9z/Y9Jomx2a2s1vfAsuEoXo/3x+Fyt0Q/NVPYf7G3f7lT9pFDwQHv1R9iP8AE/tXr5lKx7BEqGIkCAVkAEACgF5UA0BAEIAhAJARSIDAcK5tTxffjb+ykUR6xlgVvBjLyJ3bgD1aXYuJ0nWbegu2T/Yi3/MT7kZSndcMO0sLj0uNyukklHHYeUupa8pt9pf5m5U7lqGud8G7vUoOri5Dg4/Zdj0aSRliRksLjUrJcpeKK7PPIfclU+FgbxR743eGuvYEjwS3EXONgN6xVoKEtbJ9Gsasq9FQ1Vue9837+XrZwtp7AXxwtuFsMLDDYD5Fozqye5cDvULKEcSqYbXDsXcRth0dIgk3NxfUDa1hzYKjkpYTNiNFw13F5b3924VM46LdIWdbEc6VFFSaXAW0qkqSdVYlzFA5xB0hbEgc42FJxiuqxQqVGm5xxv8AoNljLy1rC7TuDosBe5wF8NFuJ1rJQi3nycmtfVIqKe0UcPP/AEaSjzRq3t0nRiCPWZJ3tiaB9nF3WAssbKb6zwaNbpDQgvITb+CHiDJ9OeUXZQl+azvVMDs0nYmT+Icy24UYQxz7zyd/0jlLKTxnlH92cuW84ZqluhI4MhGDYIhoRADUCB4XluNwCy5Z5WvpCrVeI7kUdjfDUmTVyXuambpqn6Tx73YeUfpXD9W36vzj5N9uNpXSStoakX5b+nrO7ovRzm9rU4cj1C1gAAANVubcvDtuTyz1UUZjhEb7zd9oepy9V0Rf85JdsJGhpHdCL/qRmOCN3f5ueNvod/lexmUrb1k9khVDATWQAKABQCQAugGoByASARQEcnoQHnXC2bQQ88//ANT1EOsZYFdwatvBUgbRb0PXE6SvFO39p/sLdfzFTuRmcn+BGTq0AD5ow9C6Et542tFylOK45OiogmeSGxTWtom0UhLubBuA9OOxY5KSe5ZPT6H0Fb6qq3c0uajnxJ6bNyrlZY0s7i4cq7XMuTrOlJY+W6xOhVlLWX1PbR0hYwo7NtcN6itxZR5g18mjeERaJuNOWMXwIsdAuwxVoWk1nON5iraZtnq6ut5LzuLFvB1I0XqKqngG3W70uLArRsorizBV6Rzfm4Y72PjyFkmP4WvdNzRubbyCJhd6VlVvSXLJzK3SCu+NRL4DX1mRYvg6WWoP1uNLfKJ3gfwrIo01wRy62nW+tUb7jnmzzlDS2jhp6NmrvbGufbZiWho80qdpjgcetphuXkr4mcrauSY6U0j5XbNNxdboBwb0Cyo22c+pdVavFnG+S+Ax9SvgooY3vcJsROs9gRsOXKJGZNI8kXbfEklumNrWkYgHVpc+CrJZXYzYoxhSkpVVn1f5PXc3MoRSwMMLQxrRocXYDiy3Wyw3f5Xz3SFvVpVmqry3z7T3FvUhUpqUOBZLRNgzfCAPeUnSPUV6jok/5/8Atl4HP0l5pP1rxMjwTO98yD9lfqkb2r2suBSr1T2an1LGYCcIBXQAQCQAQDQgCgCCgEUBDKgPOOF34GD70nqYe1RT4mamc/BaO9S9LfW5cLpW8UKD9cibP8xUXqRlJpJaWd4jOi+CV2jg12AJLTZwIvokEG2C6NrUVSjGouaRwK8dhdSxzLo5912o1RbfVeOEX6HBlj5Fl1mVle1sbt/d/gD84q04uqZj9mTR/CAq7TkaktJVs41se45Zcpzu8Kaod0zSEdWkmuzE7yvL/ecLmtvctJO8tJPXZRlmJ1KsuMvqO40DYeophmPZyfFjTUbgfQmqWVLtYi152AdZRY5kZgn2g7kNruN+ZW11wRO2WcRRE+YamDSPzW7Ok6grd5ljSl1p7l6wCB1++avmjwR0/O9SiUlyJdWCWKfHtJntvzblQwqbT38yyzbyuaaUOJtE+zJhsb82T93b9XoC52lLNXNLcvKXD/B2tE3uxqbOT8lnqTSvCOLW5nsCiz5F6OXyeuy9J0Tf/wAil/TLwNDSfmc+teJh+Cp1qt/3J/qRr28uBSp1T2uDUsZgOgIAlANQCQAQDQgCgCgAQgIZEB5twu/B0/23/hHalPizPTGcFnwUvSPW9cDpbuoUP7ibP8xU/tIeEHJOi9tQByXWjl5nfq3np8E/urS0BeZi6Eu9Gnpu1co7WPFGVh1Fu7AjeNmC9G+08rNtPWXMaYLeAXN5hqPkOCceJaNXW3TSY8cZa92O3YFt/LeyYiRijnDTRaV2SJo6eOpbxU0DzbTY9/e3XtoyBzAWnSu3pw3JOKisnWt9BqvNRhUSzwyim49xcW6DLjE8t2F9WOgtd14pax1IdD7h1HT2iyvULul4vbi+TbSsXO0b7TgFO2i+TMv8HPLUq2cccLgI1Dy8M4wXtpclmodJJVHWxHWUTcpdELPaqk6jk8Z3LcWGbNVHHOTV0/dEN7cskkfXawWa7oIxGojbkhcxjjPP6Gy+jcIqWxp41eGd+sXGc+QWwaM1OQ+klN4nN1Rk/qnf2nyHEY55xXWR4zSdlOEnLHeuwpNO+tUxg4uMPcMts6kLcVkEjdusaj0b0T3loS5G1zDysXMNPIbviALCflRah5W6uiy8jpyy2dTbRW6X0Z7XRV5t6WHxRZ56D3nL+7+ILL0T/wBTj3S8DNpLzHvXiYLguwrCN8L/AMTCvcy4ET6h7XT6liMB1BCBFAK6ACACAaEAUAkAHKAQyFQDzLhgPJph9aQ+hitT4szUx3BZ8DJ0j1vXA6XeYt/7ibPz9T3GwyhRsmjfHILse0tcOY7RuI1g7wvGUK0qNRTjxR0JwU4tM8mypQPppXRvxc3U76SM6nj8xsIPMvf2l1C5pKpH3+pnir+zdvUcHwfAbG6/5LZawcqSxuHW0cRq2jdzhVCaksPiXGbuXnUpdyRLTyi08BsQ9pFtJoOGlbDcRgdhGSMjfsr6VF6k+HgdOcGQGsj7qojx1G6526cBGtrwcdEarnFu3etW4tdbyon0jRWm046lXf2P/JnYnHRu4AE4kNx9O3BaEks4T3HpqOs6etOKTfHBxQFzQXFtm38HW5o/PoWeerLEc+80aG1hmo44T5c0v/ORNTudYuLg+9yANg2BY6ijlLGDPbSqaspylrZ4JcvUXOamXnQtdHUs06aa4mhxOi0/rWD5414a7DaAtylXjTlqJ5RxLzRtS7outKOrPs7V6w5eyQaeTR0uMie3jIZRqliNrOw+ULgHpB2ralHB8xvrN0J7lu8Cttcc+xUNFPDJG4j/AHqUMo8qQKes7nkjnF+9u5XPEcJG+ab9ICwXNBXFKVJ8/E6uirl07hdjPRc7CHUchBuCGkHYQXCxXnejCcdKwi/6l9D1eknm3fevE884ND7+bzxvHqP5L3UyJ9Q9upysRgOoFCAoBIAIAf7rQDQgCgEEA1ygEMqgk8u4YT8WHPKf6atT4sy02TcFfwUnS31vXA6XeYof3EWT/Hqe43K8MdZFNnRkMVMVm2ErLmJx37WO+q7sOxdLRt87Wrl9V8f8mle2kbinqvjyPLxdpLXAtsdEtOBY4YFh3Yr3cWpRUo70zxFxRlCTjLijpa5MGm0ho5tW3m6ELZzxLTIGXJaR5fCQWu8ON3gSjn+a62Gl6xgrRk0blrezoPD3rsLmryHDWMdPk3kyDGaicQ0tJ2x3wbfZ8g7C03WGrbRqb1xPeaJ064JJvWj9UY+KNwLg8nSDiC0tLSy3yS04g9K0Ky1XjVxg9dZ1drBzU9bPD1eogbC4XIILrm4GDTuHMedXcovdJbisKFWOZwknLmlw/wDfrI2aYYdB133udPDR34bMFd6rktZbvUa8drGjJUpZm3v1uRr82qtk8IoZ3jRedKmm18TUG/J+w+5FucjaLbFtVy3CRwdN6KjUp7VYaa347e1FNU0z4nvjkboyMdovbrsRuO0HWDtBCzNYPmlxQdGbhIia+xt5R+Y/3eowY5RzFSBVRXY4bC0+oqqlhihPVqRfrNhQyGTIsZJueJa2/wBh4b+S4mjoqGn0l2v6o91eeVZt9xkODk2ro+dsg/gK9bMtPqHuFMsRrnUEA5ABAJADHegGXQDkAlAGuHSoBDKhJ5VwwnlU3RL641anzMsDq4LfgZOket64HS7zND+4WK/Hq+7wNyvDHUEgRks9c3DKDPA28oFpGfTNG7642bxhuXoNEaT2X4NV+TyfZ/0cnSVgq61o9ZGCil6t+7eHbiOdeu3M8hVpNPDWGdIx7VBq70BzTs/wULKSe5nTR1TmPa9jnRSN8FwwcPycOY3G9Qm4vKLU6tShLWps1T8oUtfoiuHc9QBZtXHZrH7hJe4HQ643EE2V3qVFiR6fRmm2pLUerLs7SoyvmZUUgJDONhvfjYgXa/lPZi5vSLjnC069rN747z22jtM0EtSa1W/gZiWGPBukSX3sb6V74kEj5KxRlU444HQlRt8KGs25Zw+3/oaWNa4XYS8DRa1pwIOstVk5tNp7uOTHKnRhNKcPKSwkuDT9RrKyoFbBx1w6qpW6M1rEzUw1Sne+MnlcxJ2hb1Ke0hv4nh9PaLim9m89n+Chkj1Hn9BwVcnjIviiYeCR9UqnMxR66frRrMhM/wDCs+6J/mkriWzx0gj7X7Hvrn8m+4xeYBtXw/vj+W5ewqcWWe+me5UywmudjUA5AJANKAF+b1IBqANkAiVAGEKAQyIDynhgPfKf7Mh9LOxTS5mxDgd3BcO8P6R63LgdL/N2/dLxI0f56r3o2914c6gUIEUDRks7M0+MJmpwBLrezU2b8g/n27d69BovS7pfh1eryfZ/0cm/0bGutaO6Rg4yQTYHA2cw4Oa4awQdRG4r1uVJJpnkK9F05atRYZ1RSXx122bQqtGpKLRMXg61XBjinF7iMkgYYj0ojIsN9jLPI2XaimxgkLW/RO5cfmE8n90hZI1Gjdo6QrUdzesvWW09XQVpvM3uGoP65tnQvO9+q3OTY/WKtOEKqxJHptG6c1JJweH2MpMt5nzU+lI6PjY3AOE0RL2kAck4cpnTq51qzoVI4UHlHrbfSdpWzKqsSfw9z5FPkTKUlO6KaIM5JLjuIIsWPsLEOGBPPzKIyUamc7y86DrWyi4pRe/PNP1/5LjLNIxmi+G5pp2l8H1CPDp3W+VG7DotrsStqUd2sj5lpOxdCtrJbs7yrqKuzHu2hhsPrHADrWNrejn0aDlUjFc2eiii4nJoiOtlO1p+0Gi/puvL6OrbTTUKnbM93eRxaSXqPN8yPj8H23fgeve1ViTMcfNLuR7rTLAYDraUA5AJAAoBf7qQDAgEgEVDA0lQCCRAeT8L579T/dv/ABNVqXM2IcC04MPi7+kf3Lz/AEw83b9z8Suj/O1e/wDY2a8QdYIKghiKAc1yENFDnFmpHU8sHiptkrR4VtQe35Y9I2FdSx0tVtvJe+PZ/g0rqypXEcSW8wOVcmT03xhlhslbjG7975B5nW8q9Za3tG5X4b39j4nlLrRVWhvjvRyiU9PVfsW5g5jghzJf92oyjpslaLi+5QVbxuE0eVBk7skZVnpjemkfGL3LPCjJ23jOHlFjzqyng3KN/Vo7s5Rdx5x0cx9/0MYcdc8IsTvJAtIPIXLJrRk953bXTCfNx8CB1JRhkkVFVsmgkIk7mkeGTU8oBAmgMli46gWG2kLi99eRJNbjZqateLTeclPmhk41U7bjvULg+U2Ni9mDI8frDSI3N51xdL3StaLius9yNXRej3Gvry4I9Iy6Pe833bvUvMaD/wBRo+0ju3v5efceQ5nm1fB96fSHBfTK3Xl3mrHzS7ke70xWuYjsagHoBIAFABARhQBwQAugGuKgEEpwQk8l4XT3+D7p341alzM8C34L/gH9Lf7l5/ph1LfufiU0d52r3/sbJeIOsEKCQlAFAPYVUqwPaDcEAg4EawRzq0ZOLymVwZvKWZVPJjGDA79nbQ/6zgPJZdi203cUt0/KXr4/E0LjRlvW4xx3GbrszKlng8XOOY8W7zXXHpXaoaet59fMfqcetoGa83IpKmkli+Eimj6Wkt85t2+ldOld0avVmn7zmVdG3EOtHJDHlBmj4bL9Iv61mcG96NGdtNS3xYe72j5TB5R2qdRkfZ2+TJqUyS/BNfJf5jHOHneCOtYalWlS68kvebVHRlao/Jgy/wAm5kSS2NWdBmviwQ555nEclvk0ukLjXenqcPJoLL7XwPQ2WhnDyqr9yNzk6hjhYI4mNjYNTWiwvtJ3k7zivMV7ipWlr1HlndhFQWEDLI97zD9k/wDCVt6GeL+i/wCpGG8X4E+48czXNq+D78ekkL6fW68u9mnT30o9x7vSnBaxiO5qkD0AigAgAgI0AlAEXdCZA1ygEElkJPI+Fs++Ifuj6XlWp8DNDgXfBgPe7ulvqK8/0x6tv7L8SmjfO1e/9jZFeIOuhBQSJylAIUAN0ArqMEYDdMEBKggQU5GCGSljd4UbD0tafWFlVeouEn8WV1UNZQRDVFGOcMaPyVpXNZ8ZP4sasVyJisWs3xLIRCgkQKDBBlTGGX7t/wCErc0Y8XlJ/wBS8TBdL8GXczxXILrV0P8A7Dfx2X1W485LvNCj5mPcj3ym1LWMZ2sQDwgEgAgEgIQf9vdQBwUABQDSEBDIobJPIeFt3vqLmhH43q9PgZ4cC+4MPi7ulvqK8/0x6tv7L8SmjX+LW9r9jZrw51xFCMgCEiKBBQDVJIbqCMCugCHIQLSQCuhGAISIoSEIRkirR3uQfUd+ErZsni5pv+peJiuPNS7meH5Mdasi/wDYZ/VC+t3K/El3nNtnmhHuPoCmK0zGdrEA9AJAAoBvkQEV1AEemygBugGuQELwoZJ4/wALB99s+4b+N6vT4GeHA0XBj8Xd0t9RXA6ZdW39l+Ji0Z52t7X7GxXhjsAcpRKQghI5QQJQAEKSciAQjIShCAChIUAkA2ykDrKAIDFCoalnIf8AZd6istq/x4e0vEw1n+G+48EpHWq4z+3Yf5gX1+585I5tp+Xj3H0JThaZU7WlAPQCQAJQCQEF1UBugFdABxQET1VknjXCuffo+5Z+J6yUuBsR4Go4Mvi7ulv4F5/pm/y/sfuYNF+cre0a4Lw52jnNdHxvE6beN0dPi78rQvbStuWf7PU2W1x5OcZ9ZXXWcczotvWJLO4tkgyfXxTt04ZGyNuRpNIIuNYwWStb1KMtWpFp+sqpKXA6lgLGcyvnhFDNxEcU1TOPCjhaHaH2nEgA6t+tda20RUq09rOShHk5c+4151sPCWSzyPlQzx6RhmgIOiWSt0XX3ixsRjrWpdWqoSwpqSfNF6bcllrBwZbzrpqSaKGcvDpLEEAFrQXaILjfAXvv1LYtdGVrmlKpTxhfXuIqV1B4ZPnJnHDRMa+fSs5+g3RbpEm1yegDHtWOy0fVu5ONPl2kzqqCyyTK2XYaeDuh5JiOhYtGlfjCA0jEYY3UW9jVrVnRS3rP0JlUjGOsyry5nkynn4gQTzPEQmdxTWutGSRexcCbfmtu10RKvS2rmorOFntMc66jLVxk7RnNA6jdWMJfE1hedEcrk62kHU6+9YPu2qrlW8tzfwL7aOprrgR5UzojhoW1ui5zHtjc1lwHHjbWBOoEXx6FahoydS7dtnDWd/cRKslDXO7N3K7KuBk8d9F18Dra5ps5p5wfyWtfWkrWq6UuXPtJjNTWUWs/gO+yfUsFt5+HtLxKVeo+5nz7EbVLTumaep4X2K685I5tn+Xj3H0RAFpFeZ2NQD0AkACUAEBzgqoDdAFAJAROCqyUeL8Kh9/f/Cz1vWWn1TYjwNZwafF3dLfwBee6a9a3X9H7mDRPXq+0a668OdowxwzgH1qTt9lejW/Q39xqP8x7i54Qa4w5PqHA2cWcW3pkIb6iVoaHo7W8guS3/AyV5asGzO8HkkcFXPSxStljdDFM1zXBw02NayUXG25v0ALq6ajOrbRrzjhptPuzuMNviM3FM9EC8sbh53kyKqydVVbjSS1Uc8mmySIgkDSe6xGseHq5tq9TWlbX9vTW1UHFYaZppTpzbxnJocj54RTy8Q+OWmnIu2KZuiXga9A6j0Ll3OialGntYNTj2ozQqpvD3M81z8q4Za+tFQ7R0KfiqfBxvO0Mc3UMByni53r1WiqdSnaUtms5eZdxp15J1JZ93eW2dNT3Xk7JT3m+nPHFIduloujeem7XLTsaf2e9uIrksrxLVHrwgcWWKh7Mnz0EpvJS1cTGn50D3F0Z/wB2ELPQpxndRu4cJxee9cSsm1BwfJmtrhoZfpz8+jc3zXPP5Bcin5Wianqnkzvzy7ihroeJdl2njwi4ptQG7GveAX26b9QC36UtrG0rS62cd5je5ziifOV1sg0F9V6a9tdtAn8lisv9VrY/qJn5mJ2cHGVozV1sMQc2J7u6YWvaWEA2bINE6hcjqWHTlvN0KdWW9ryZY+hahLymj0Oo8B/2Heorzlr+Yh7S8TJW6ku5nz1UHRm6HNPqK+x3qxWlg5dg828O4+j4FoFjrYhBIEAkAxyAF0BygqoHNcgHhAEoCJ6qyTxThVPv93NFGPQT+azUuqZ48DY8HMdqZ32gOqNi8302f41CPZD9zDofftH2yNXZeJO0ed5x5Vio8stnn0hH3HojRGkS4vcMB5CvU2VvO60W6VPGdc0qk1GqpMtsv2ygzJ4jY8wTT8bJdpFoo2OOi+2rSOpalmvsMqzlJa0Y4Xe+wtUzUSXJnPlXN+KhqqKopYixpmMMwbpuGjK0gONybAWJ3alkt76pe29WlXll4yuXAiUFCSlFG7DV5zJstlLlSormu7xT08jPrTuY7qMdh1ldG3p2Uo/iTkn3LHiYpSqLginkyFV1lRTzVghgjp38YxkTnSSPfcGzpCAA3kjAc63Ve2tpRnToNyclht7l8CmrOTTluwdOa2QHMkrZKmNhdNVOey+i/vIwYdtsCcFjv79ONKFGTxGKz3inB5blzMz7m6gUfc4ice58ptkjw8KmLr6bT8q2kbgal1vttB3G21uvTw/aRi1JKOMcGWPCBmXLVVME0GjjZk93aPIY7SY63ysNIeatTROlIW9CdOrnm47u0tVpOUk17ztzqopxlGjqoYHztjZM14YWA8oEMBL3ADFxx5lhsKtKVnVoVJ6uWsZyTNPXTSIKXNmbubKMs4HdVZG+7GnSEbWscIogflHnHMr1NIUtvQp0upTa3vn2slU3qyb4shnyVNLk3JcYjddk1K6VpBBY2MEOLgcRbarwuKVO+uJOS3qWPXkjVbhFY7C1zgoHjKFDVRMc4DTp5tEE2jkBLHG2podfFalnXjOzrUKj39Zd5ecXtFJI1LhgehcijuqRfrXiXn1WfOmVTaV/MfUAvsly9arnu8DlWKexSZ9I0pwHQPUtFks7mIQSBAAhARuQAugOIFVAtNATx9BQDi7mKAie/mKqweH8KUn/AJB/3cf4Vmp9UzKRVUmddREzQY8ht9QuNlr4EX1BZK2zrNSrU4yaWMtcjV+zqOdSTWXyOpmfdWP1h121n81gdrYvjbx+pGzq/qyEc/Ko2u7rsdnOEVrYrhQX1/ySqdb9V/Qljz6rCPhCPKis7Dj9nj9S0aFVrfVf0Ec9av6V3nFX+y2PK3gX+y1H/wAsiN2edX9K7zndqsrezXChD4EfZJ/qSIXZ31f0r/Of7SsqdsuFCHyofYnzqS+JGc7Kv6V/nP8AaVsUP0YfKgrDP++XxInZ01f0z/Of7SutiuFGHyofd8fTl8zGHOSqOuV3nO7VbXh+nD5UT92w9KXzMXuhqfpX9Z7U2kf04fKh920+2XzMc3OCp+ld1ntU7SP6cPlQ+7afpS+Zkjc4ar6Z/nP7VXXpvjSh8qH3dD05/Mx4zoq/pn+c/wBpVzR/Rh8qLfd0fTl8zGnOeq+mf5z/AGk1qX6UPlQ+7o+nP5mE5y1X0r/Od2qynT/Sh8qI+7YelL5mU1XKXaTnYk3JPOqTk5SyzYp01TWrHgfSWT5ToNwPgt3bgtY1JcSyjefmn0dqBEwcdxQkOlzH0ICKTyqARaSkHNEwnV1qAdkcIHOVIJQ1QA6KABYNygGeyvmrSTymSWFr3kAFxLtQGGoqU8IscgzEoPFmdb/aRzZOWE5h0PizP4u1V2jJyxpzDoPFmdb/AGk2kiNZh9wlD4szrf7SbVk5YvcJQ+LM63+0m1ZOX2hGYdD4szrf7SbVk60u0XuEofFmdbvaU7SRGtLtCMxaHV3Myx1+F7SbSQ15dohmHQeKx/xdqbWQ15dovcJQeKx/xdqnasKpLtD7haHxWP09qbVk7WXaL3DUPi0f8Xam1ZGvLtD7h6HxaP8Ai7U2rGvLtB7h6HxaP09qbRjXl2i9w1D4rF1HtTayGvLtF7haHxWLqPam1Y2ku0b7iaHxWLqParazK6z7TVwQtaAAAAAALbgFUpzJbJkBUgSAYUALICCDwQgJWoByqAhABAc0utCw6PUqsDlj5llwGO1qxUcdSqWEVPIBVEBLIGJCokAEAip5ARRAKAajASiA5VXEEB1rMDsZsRFR6ASkCQDSgA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loteria.elsewhere.org/cache/CAAR/CAAR-28_960_elsewhere-di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572467" cy="37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A: You’re looking for a bargain! You can go as high as $300</a:t>
            </a:r>
          </a:p>
          <a:p>
            <a:r>
              <a:rPr lang="en-US" sz="2500" dirty="0" smtClean="0"/>
              <a:t>B: You’re working at your stall in the market! You can go as low as $250</a:t>
            </a:r>
            <a:endParaRPr lang="en-US" sz="2500" dirty="0"/>
          </a:p>
        </p:txBody>
      </p:sp>
      <p:pic>
        <p:nvPicPr>
          <p:cNvPr id="3074" name="Picture 2" descr="http://callisters.com/assets/images/website/mexican-styled-cowboy-bo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7813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2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A: You’re looking for a bargain! You can go as high as $2</a:t>
            </a:r>
          </a:p>
          <a:p>
            <a:r>
              <a:rPr lang="en-US" sz="2500" dirty="0" smtClean="0"/>
              <a:t>B: You’re working at your stall in the market! You can go as low as $1</a:t>
            </a:r>
            <a:endParaRPr lang="en-US" sz="2500" dirty="0"/>
          </a:p>
        </p:txBody>
      </p:sp>
      <p:pic>
        <p:nvPicPr>
          <p:cNvPr id="5122" name="Picture 2" descr="http://www.regmurcia.com/servlet/integra.servlets.Imagenes?METHOD=VERIMAGEN_101609&amp;nombre=manzana-en_la_plaza_res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3276600" cy="25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6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A: You’re working in the market. You can go as low as $2.</a:t>
            </a:r>
          </a:p>
          <a:p>
            <a:r>
              <a:rPr lang="en-US" sz="2500" dirty="0" smtClean="0"/>
              <a:t>B: You’re looking for a bargain! You can go as high as $5.</a:t>
            </a:r>
            <a:endParaRPr lang="en-US" sz="2500" dirty="0"/>
          </a:p>
        </p:txBody>
      </p:sp>
      <p:sp>
        <p:nvSpPr>
          <p:cNvPr id="4" name="AutoShape 2" descr="data:image/jpeg;base64,/9j/4AAQSkZJRgABAQAAAQABAAD/2wCEAAkGBxQTEhQUExQWFRUWGBwYGBgXFBccGBgYGBQYFxcXHBYYHCggHBolHBQUJDEhJSkrLi4uFx8zODMsNygtLisBCgoKDg0OGhAQGiwkICQsLCwsLCwsLCwsLCwsLCwsLCwsLCwsLCwsLCwsLCwsLCwsLCwsLCwsLCwsLCwsLCwsLP/AABEIANwA3AMBIgACEQEDEQH/xAAbAAACAgMBAAAAAAAAAAAAAAAABAMFAQIGB//EAD0QAAECBAMFBgQFAgYDAQAAAAEAAgMEESEFMUEGElFhcSKBkaGxwRMy0fAUQlLh8QcjM2JygpKiJENjFf/EABoBAAIDAQEAAAAAAAAAAAAAAAABAgMEBQb/xAAkEQACAgEEAgMBAQEAAAAAAAAAAQIRAwQSITETQQVRYTJxI//aAAwDAQACEQMRAD8A9xQhCABCEIAEIQgAQhCABCEIAEIQgAQhLzc42GKuPdqgBhRRJhozPcqZ86+Jxazlr3pGJF4VUbFZdR8YY3iUk/HzozxVa+6mgQiLpciseZjD890dKFTsxf8AUG9zlWGZt9NUq9oKOQsv2Y7C1NE7Bm2OycPT1XLiQpQjPhRbTETd6+yjvY0/s61C4w42+Hdrt4c1aSG1EN5o/sHrUKSmmG5F+hYa6twsqYwQhCABCEIAEIQgAQhCABCEIAEIQgAQhVuL4iITTx9Ak3StgYxbFmwhTNyoGRDEfV11QxZ74ji45afVWEq4tFrudlevd5qnyWVqVsuZmYAHUdyrXRaWCRizZNiclJJMLr6cT9O5PdQrtlpLQz82VOSjizlTdLzk1+UZDWt+aSETeNBrxRuG3XCHxGratAphBqKg17lGyGGAkDePWyWiYmQLntA5Dgo7g67LCJONAFP56qujTKQiRhc5aqtmI7n1DQSOA1TuiEpk89iAFQ01PHgl4EHeycAeJKTZKG4NWuF6EU8CnpiKYbWllqfMKki9uves0pWVpN8s6TAMddBIZFNW5V0HAjqF3UKIHAEGoOS8WE8RZ92uyGo1XW7FY/R3w3Oq12RrkeHXJXYMj6ZbCfo79CELUXAhCEACEIQAIQsVQBlCWmp6HD+dwHLXwVJN7WMb8jS49aeSTdAdIsLjHbSRzkGNHChPmSswdoZitTuOHDdp5gqt5Yj2s6jEp1sGGXuOXqvOMbxYuY52rta5A10Tm0uMOjbo3d0DMVqKnWtlx+LTpc9za9lpoOoVOWe50ijLJobkYxHedb+qunRzDabkudmSeVx+/wBFzmG1c5tO89M7J2fnSTTQEnx/jzUF2VRdIbgxakAXr5BWkXES0BopXKg0GiqcJaLvJoKEfx5rWdmm1oPvmp3bJJ0rGHTFfdM1LCTUVHkeCpzEAzO6Ohr4Dv8ABJTeLEmml6DUCvv7IsW6i7jYi6989ElEnQ3OyqDN7orqchXNaQQSN81cQbClj5o3EHJsszGL+WgF7nqFqx26RYudbIkdKcbhQxZ2lKAtNbCljWlPVJz2MkEiwNaEgX0+qrbch8FxHi3u4Ndu1AvyrU9eHFc7OYi+oDiKg5g9NO5LTOKOJaa1oL+/ikt5OMPsHKx2YnN48OXDNWOz80Q4Xt76Kghgk0Hor/CpfdeWk8D15qXERJcnu2DTXxILXa0v1Tq5nY2N2SyugPt9F0y1p2jYugQhCYwQhQTk02E0veaAfdEAbR47WDecQBzXI41tZmIdQOOp+ip8ax4xSXZAZDQBcpMzW8b1UHP0Jsu3Yg6IaDM/dU/DaGj7qqzBodG751WJuYqSFmlPczZptO8jG3z4uAo//wBG6qojljey5quzrx0kKOghTbXC65vaPCiysVl2m7qc9VOxxVjIzdt11wmmYdX8epRuJzEhOiGyp+Z2XQZ15FQy8cxHjnoB3rTajBzBibzbw33HI50ScjH3Tuan5uTbVU6XZwJRae1+jqJ3EQyG1odc3Ir98FS/jS41rlfw1VHOz+84muZPh0UrYjmwyf1DjQ04p1SE+WWeIzxc+5qQb9UgY9wK39Aq+NNAZGvVay8cVqSmo0hNFv8Aianj0Td2mpfQkVaOVrU8UnBa1oDjZ27Ug8KGl9NEvN4kd1jmUta4yIHFRfPCGlQ5i80Q8AVoG8dTc04KumJwuNTfT6JCJNk5lLvj6BTUaCh78SO9YEWpoVvJy3YJt2hbeOZHBOGSaxp321qbGuXAeibaQUWMpJWBP7g2pqmpGP8A3Ca1IABPGlFQQJ9w3g7PX0T2HXPW/wC6ht55GerbBTFYgB4Eeq9AXnew0LdiM5j2Xoi0x6NMOgQhCkSNXuABJsALrzPaTHzGcdIbflHv1XTbcYnuQvhtzfn/AKeHevJZ+bJfQZBQnKkJsYxGecQaKplN6I8DiadyYn6bvT6LfZhu9FFNLrHCVpkfZ087F3QGhJAhE6+rz4JaK5Rs9Rp8O2CQxEh1FeCjDLgcFmXj2otImdUM0JO6JaoFlCIi2D9ED2lkwtiwzDfqLHhzXn2IMMDfY67iSDzvbuuuygvoaqr2+l95kKKBnUE86KcHycH5TSqP/RHFyd33pQZqXEZok0/K2wCGs3WEZOPjeiR+GXHUlX+zjBDaXGg9fdXboLYcOooXDWtq204/VL/hWsZV1zQ2z60SUaYtRpsRe1L5lLvoKHpnEBudgEVqCSe0ctdf2Va6JW3utGNJsAm4ckab1Qe9NUhUJ7vFbtgmhPD3urCBKNPzHOwAzqp4cOGK71KC1TqbjIaIsZmC9gDAQ6wJuLGpUEXFHOrXW1jkNbanLzUU7O71ALBtq8VDAhVPJJR+xFkT8RwLRTQ9VeYfL0IFElhkoDc2oKj281fycG4SvmgO72IZ/d6ArvQuV2IlqNc89B6n0C6oLQujRHoFrEdQEnIXWyq9pJjcl3njbxz8qpkjzLa7Fi5znE5nyXFh+84c9Uxi8yXxCDxoFpDZlfK/gsWeZX2zE821zUBNbCXiur+k+oSeIEhnTPmnNgB/efzZ7hVYv5JR/pFy/wCd3VaxM+RUjs3VS73VCD10F0LO4c1I6IoVkFI00TBbhlRZQMbfNAjURYtv0TtKzjdIko4focHedD6rVz63C3bNXDQ0U/NVSi6Zj1mB5cbicJFFSfvkp4cAMbvVv5D916Q2bb+hn/AKVszDPzw2EcC0K1zOA/jMqR5NEmN6pzta9he9eJSQbVexRcEkotawmtJ1bb0VBjewQA3pd1afldr0cpqaMuTTzh2cPLsGZy6/fFNTs5vta0ClPuyViMIJBBBGYNqcqKMqVFBIyKQa/dslC+6mLOF1LCl7VJt6pgQQ4VVZycC4rlqoy1rflz1+idkhoM1FsiyzhnRtrXV5gsuXOAKqZOGPvVdzspI3DiLD1RjXJKKtncYTB3IbQrAJWXKaC0GgyuP/AKhzobDhsr8xJ8AB7ldgvMP6pRv7zRwb6mqUuhM882gBDgRwUECbruniaHvH1HmmokUPaa50oqEWNOGiw1u4ZAt8QBLDqPSmqZ2GdSZHNpHuPRRQAHigO9Vp05ZJrAWGHEYef7e6hB0qGnymX043tOS+54pzEgN+oyKSdEometwS3QTQm7VYaVkvutSVA3IC+hWrjVFVFEiUqgkqRrEikZeqZhuIFBmc/dQycEk7x7lPHcRlXuTKZPcx6Qcc619ExFdVV8tGcRwHPNTui6e6aKJRdjUCLQq8w+Neh1XOwWq6wthLqqSMmrjHZycx/ULBx2Y4sSd13f8AKfbvC4hkq57wxgLnONAKXcToAV6dt9E/8ZwpUkig57wHul9mcEElDMSJeYeL/wDzbT5R/mNb+CtjKo8nn44Hly7YlvsjgMOVYWxCHxnijzm1o/Q3lxOq4TbHBDJxRuNHw313DwOrb8K2/ZdXCxCvaqc/NX5gw5uC6HEvXXUcHDmLKuM7Zv1mg8UeDxqC0lWssQEviUo6XjOhuHabrSxGh71Jh0IuKv7OO480dFg8AvIrkvRsIAAAC4vCIei7fCoauiqRbGNI6OWyTgSss2ybUiQLyb+qdfjnmwei9ZK84/qhK7z2Hi30P7qM+hS6PImR6OrwK1nBvuqNQtpyXLXFSypZQVzB4aH+Fkbp7kVEuBv7WVxpxrn3q7jt3WNNakOrWmnBV8KBudocj9CrUTLXChtx5ghQ4u2Oy4xFoMJrx+YV8lUvfVWOBxPiypYbuhkjuzHlTwVc0cVGSo9P8ZkUsVfQtSrlmKKGhTsOABdKRXVKTR1Yz3PgUiPot5SX3+0ctAsmAXHkmHmgoEIjN2zbWgoFne5g8qIhwhk6i1LBp5IImPicSpZdqxDhDgE9ChclJEJySNpdivZekNt7JSVgbt3/AHzUbY/xSXH/AA2n/m7h0CdnF1Wbe/HDkYhO/wDa8VJuxp0pWjjzSUy+rSTmVM6KXEnVVExNdo0qaedlGUjoaLSrH/ovAq0EEaq3wie3HclVMdvjnRawnU5KKZszY1OLTL3bLBWzMNsZvzMB726juzXO4fJgAAfuutwKfr2HZGyiOF7sQgZZha8El0eV1ODxzN8JlF2OHQKKtwyTXSSkGi0mcagtUy1YFsgAXI/1IkN+Xa8ZsPk6nuAuuSuJy3xYT2fqaR30t50SfQM8CjuDwQ+gOhoquLIlvfe3r1XR4hLAgg0BGmoKo3QXDI2HNYOmVMYk5mgoQStZiIRdlxqCFrAeSAKjvus7upFeh0QItdm5/di72TYlncjW33zVljMpuvqBY3VBKw957WjeDXVqbaXufvJddNDfgAnNuZ9VH8Or8bleOX4yhdEryAS+7WgHy59VmJCqeXqtmtokeiv6J2t4KKlcqWzWQ46KVjDzQBBQuzUjIadgSbjSycMqyGKxHAUTKM2rhjXLE5eXqbBPfEhwG7zyK9fRVU9tCGjdhN/3H6KgiRy+pe4k8VLro4ep17nxEvDORJqIGN7LMzyGpKuY7hZjbMbYdB93SWGypgwg02e8Au4jg3zTIA071E16DTuMd8u2axHUCrKCtVLPTNTQaJNjrhQZ3YQqJvGYR2gsOdWhCYhzApQpGm4RaxOiAVjUlGLXV05LtZOOHhjj0PsuHfa471d7OzWbCcwpRbTOZ8hh3w3L0ejSktRWUNiRwaNvwwTmOyeo+tlZBdJNNWjzhlCEJgCw5ZWHIA8u/qLg25F+K0dmJw0fmR35+K89ixHNNie+69+xqUbGhOhuyOuoIyI5heMY5hj4MQsfnoRk4cQsuVbWKUfYhBY7iO4VT0GUJNSaDWtj4JWVO63OlO+vcsxZov13W5/zx/dZ7dlZZw5OGMjYXsbnvGSmksRDaw39q9TzVVBjEAmtTShFLZ6JKbiUcDllX78VLdZKM3Ho66PikuRcU7kqyNKk/wCJ3D6LiokR292v57luJIGhY7PQ8UNe2zRDW5orhna/jZVlquJ6H6LL8YAsyASf8zqZdxXHtmIkPsuqRwr/ACpYc7StjcXvfxCjTIy1eWXci7n9oIlM93SjaAqgjzRdmS7qarSLHBGveapUxBVOMfsztt9jDIwrdXOy8lvPMVw7DDav5nZgd2apJGH8R4Y0VJNAu6LRDa2G3JvmdSiUq4Nui0/lnz0iQk1qdStY76BbQ6upX+EpOGpUX0emxRtiEYVKjLSM1OQadMkOuBXhdRNe4hN1q+rhSt1h4ot4UI50+qQ3VEcrvULSMs6p3DnljwTlotoULeN7VzWXS5JHI2TM2Smmmel7MR6PLdHtDh1bY+R8l0y4XZd9HQeNSP8AqV3S34XweSyx2zaBCEK4rBavyWyw5AFfNlchtLItjM3XZ3oeBXZTLFQT8BJxUlTCzx6flHQ3Frh3jI9EoXkDqvRMTw4OFCKrksQwNzaltxwP1WSeJx66E4plY+ZsAM8/281l4qwHh9/VKR4R0FCMwePFQQpki3H2VX6iG1j28IjQdRY/VKklp4KGDN7rq6HTqmpo7zbU5J9MW0lZPAmpFeP8LLYrDct6XuFVxWub9QojMFFe0NIZiRL0CXiV+/ZDIvEJmDLPiOAa3M0vz5qSskonTbEyJYx8d2buwwcB+Z3t4q4BzPgnIkoIbWQwOywAD3Kjgwd51fBVduz0WihHHiJ5cUaSbVsO7NIRs9KWpzOpTOIOuBwSTXaHJJs3wXG4jdZYopJaAQKPNXVJ7lkw0FikjSXaL1W8QjKt1o5nBQ/DugdJuyaHFP8AITQN0lupiSeeqRDJVWdbs0Dvwv8AWT/1K71cbsi3ejGxpDZXvfYeQcuzW7B/J5TPLdkbBCEK8pBCEIAhiNVfMy1VbKJ8NAHLzUgqqYwxdtEl0rEk0AedT2BNf8zQVRx9kmaVHevV4mHpaJhg4KLin2gPI4uynBx8AlGbLxGmzgf9v7r19+FclC7CFHxxA8qfgL9T4BRM2dpmT4L1V+D8lC/BeSFiigPOoWEBuQ8r+KssIkqRoZOjguudg3JQuw2l+Ck48UgM4hLOe4boVfGx2DLRQw9s/ncMmcqaniotoMbiQ+wG7tR81c+i5OJR50J0+6ZrBaujTk1M3BRR3s1AZGaHwyDUaaqpjyZbmFQ4ZNRYBrDO83Vpy++YXX4fjEKOKHsu4H66qLSNGm+RlFbZclREuaqQurZW0fDQbtVfFknDMEJcnXx6nHkXDF3gLV1FK+EaXCjaxBemiEOpkrHCINXV0CilpEudl5K9kZAuIhQ/mOZ0A1KEnZi1mqjGO1dnS7GwuzEfo5wA57o+pI7l0aXlIAhtaxuQFEwujjjtikeebtghCFMQIQhAAhCEAYIWCwLZCAIzCWhgqdCAFjLrX8Om0IAS/CrV0oE+hAFZElEhMSavyxQRYVUAcbiOGhwIcKg51XG4rs2ReH+46HUdV6tHlaqtj4fVV5MUZ9jTPFojjCdR1TpqHDu1UkOIHZAgWvT2XqM/gDIoo9ocOYv4rmJ3YA5wozm8A4V7t4GtMuKyy08l0xNJiUhjxbapIA1P2VcSu1MF1ndk88vFUEzsZO2oWOpqHUr4hby2yk7k5g74g9wqvHkiNNro6xs1BcMx4haCNAbkW+ISElsdHd87ms6EuPsPNdNhOyUKGQSDEcNXZeGSlDHll2qLfLOqsWkpaJG+Ru639RHoNV1eFYe2E2jczm45nqpoMCibYxbIYlHn2VNtmzQsoQrRAhCEACEIQAIQhAAhCEACEIQAIQhAAhCEACwQsoQBEYajdATKEAIulgtDKBWKxRAFb+DWwlArCiKIATbLhTMgqaiygDVrVshCABCEIAEIQ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RUWGBwYGBgXFBccGBgYGBQYFxcXHBYYHCggHBolHBQUJDEhJSkrLi4uFx8zODMsNygtLisBCgoKDg0OGhAQGiwkICQsLCwsLCwsLCwsLCwsLCwsLCwsLCwsLCwsLCwsLCwsLCwsLCwsLCwsLCwsLCwsLCwsLP/AABEIANwA3AMBIgACEQEDEQH/xAAbAAACAgMBAAAAAAAAAAAAAAAABAMFAQIGB//EAD0QAAECBAMFBgQFAgYDAQAAAAEAAgMEESEFMUEGElFhcSKBkaGxwRMy0fAUQlLh8QcjM2JygpKiJENjFf/EABoBAAIDAQEAAAAAAAAAAAAAAAABAgMEBQb/xAAkEQACAgEEAgMBAQEAAAAAAAAAAQIRAwQSITETQQVRYTJxI//aAAwDAQACEQMRAD8A9xQhCABCEIAEIQgAQhCABCEIAEIQgAQhLzc42GKuPdqgBhRRJhozPcqZ86+Jxazlr3pGJF4VUbFZdR8YY3iUk/HzozxVa+6mgQiLpciseZjD890dKFTsxf8AUG9zlWGZt9NUq9oKOQsv2Y7C1NE7Bm2OycPT1XLiQpQjPhRbTETd6+yjvY0/s61C4w42+Hdrt4c1aSG1EN5o/sHrUKSmmG5F+hYa6twsqYwQhCABCEIAEIQgAQhCABCEIAEIQgAQhVuL4iITTx9Ak3StgYxbFmwhTNyoGRDEfV11QxZ74ji45afVWEq4tFrudlevd5qnyWVqVsuZmYAHUdyrXRaWCRizZNiclJJMLr6cT9O5PdQrtlpLQz82VOSjizlTdLzk1+UZDWt+aSETeNBrxRuG3XCHxGratAphBqKg17lGyGGAkDePWyWiYmQLntA5Dgo7g67LCJONAFP56qujTKQiRhc5aqtmI7n1DQSOA1TuiEpk89iAFQ01PHgl4EHeycAeJKTZKG4NWuF6EU8CnpiKYbWllqfMKki9uves0pWVpN8s6TAMddBIZFNW5V0HAjqF3UKIHAEGoOS8WE8RZ92uyGo1XW7FY/R3w3Oq12RrkeHXJXYMj6ZbCfo79CELUXAhCEACEIQAIQsVQBlCWmp6HD+dwHLXwVJN7WMb8jS49aeSTdAdIsLjHbSRzkGNHChPmSswdoZitTuOHDdp5gqt5Yj2s6jEp1sGGXuOXqvOMbxYuY52rta5A10Tm0uMOjbo3d0DMVqKnWtlx+LTpc9za9lpoOoVOWe50ijLJobkYxHedb+qunRzDabkudmSeVx+/wBFzmG1c5tO89M7J2fnSTTQEnx/jzUF2VRdIbgxakAXr5BWkXES0BopXKg0GiqcJaLvJoKEfx5rWdmm1oPvmp3bJJ0rGHTFfdM1LCTUVHkeCpzEAzO6Ohr4Dv8ABJTeLEmml6DUCvv7IsW6i7jYi6989ElEnQ3OyqDN7orqchXNaQQSN81cQbClj5o3EHJsszGL+WgF7nqFqx26RYudbIkdKcbhQxZ2lKAtNbCljWlPVJz2MkEiwNaEgX0+qrbch8FxHi3u4Ndu1AvyrU9eHFc7OYi+oDiKg5g9NO5LTOKOJaa1oL+/ikt5OMPsHKx2YnN48OXDNWOz80Q4Xt76Kghgk0Hor/CpfdeWk8D15qXERJcnu2DTXxILXa0v1Tq5nY2N2SyugPt9F0y1p2jYugQhCYwQhQTk02E0veaAfdEAbR47WDecQBzXI41tZmIdQOOp+ip8ax4xSXZAZDQBcpMzW8b1UHP0Jsu3Yg6IaDM/dU/DaGj7qqzBodG751WJuYqSFmlPczZptO8jG3z4uAo//wBG6qojljey5quzrx0kKOghTbXC65vaPCiysVl2m7qc9VOxxVjIzdt11wmmYdX8epRuJzEhOiGyp+Z2XQZ15FQy8cxHjnoB3rTajBzBibzbw33HI50ScjH3Tuan5uTbVU6XZwJRae1+jqJ3EQyG1odc3Ir98FS/jS41rlfw1VHOz+84muZPh0UrYjmwyf1DjQ04p1SE+WWeIzxc+5qQb9UgY9wK39Aq+NNAZGvVay8cVqSmo0hNFv8Aianj0Td2mpfQkVaOVrU8UnBa1oDjZ27Ug8KGl9NEvN4kd1jmUta4yIHFRfPCGlQ5i80Q8AVoG8dTc04KumJwuNTfT6JCJNk5lLvj6BTUaCh78SO9YEWpoVvJy3YJt2hbeOZHBOGSaxp321qbGuXAeibaQUWMpJWBP7g2pqmpGP8A3Ca1IABPGlFQQJ9w3g7PX0T2HXPW/wC6ht55GerbBTFYgB4Eeq9AXnew0LdiM5j2Xoi0x6NMOgQhCkSNXuABJsALrzPaTHzGcdIbflHv1XTbcYnuQvhtzfn/AKeHevJZ+bJfQZBQnKkJsYxGecQaKplN6I8DiadyYn6bvT6LfZhu9FFNLrHCVpkfZ087F3QGhJAhE6+rz4JaK5Rs9Rp8O2CQxEh1FeCjDLgcFmXj2otImdUM0JO6JaoFlCIi2D9ED2lkwtiwzDfqLHhzXn2IMMDfY67iSDzvbuuuygvoaqr2+l95kKKBnUE86KcHycH5TSqP/RHFyd33pQZqXEZok0/K2wCGs3WEZOPjeiR+GXHUlX+zjBDaXGg9fdXboLYcOooXDWtq204/VL/hWsZV1zQ2z60SUaYtRpsRe1L5lLvoKHpnEBudgEVqCSe0ctdf2Va6JW3utGNJsAm4ckab1Qe9NUhUJ7vFbtgmhPD3urCBKNPzHOwAzqp4cOGK71KC1TqbjIaIsZmC9gDAQ6wJuLGpUEXFHOrXW1jkNbanLzUU7O71ALBtq8VDAhVPJJR+xFkT8RwLRTQ9VeYfL0IFElhkoDc2oKj281fycG4SvmgO72IZ/d6ArvQuV2IlqNc89B6n0C6oLQujRHoFrEdQEnIXWyq9pJjcl3njbxz8qpkjzLa7Fi5znE5nyXFh+84c9Uxi8yXxCDxoFpDZlfK/gsWeZX2zE821zUBNbCXiur+k+oSeIEhnTPmnNgB/efzZ7hVYv5JR/pFy/wCd3VaxM+RUjs3VS73VCD10F0LO4c1I6IoVkFI00TBbhlRZQMbfNAjURYtv0TtKzjdIko4focHedD6rVz63C3bNXDQ0U/NVSi6Zj1mB5cbicJFFSfvkp4cAMbvVv5D916Q2bb+hn/AKVszDPzw2EcC0K1zOA/jMqR5NEmN6pzta9he9eJSQbVexRcEkotawmtJ1bb0VBjewQA3pd1afldr0cpqaMuTTzh2cPLsGZy6/fFNTs5vta0ClPuyViMIJBBBGYNqcqKMqVFBIyKQa/dslC+6mLOF1LCl7VJt6pgQQ4VVZycC4rlqoy1rflz1+idkhoM1FsiyzhnRtrXV5gsuXOAKqZOGPvVdzspI3DiLD1RjXJKKtncYTB3IbQrAJWXKaC0GgyuP/AKhzobDhsr8xJ8AB7ldgvMP6pRv7zRwb6mqUuhM882gBDgRwUECbruniaHvH1HmmokUPaa50oqEWNOGiw1u4ZAt8QBLDqPSmqZ2GdSZHNpHuPRRQAHigO9Vp05ZJrAWGHEYef7e6hB0qGnymX043tOS+54pzEgN+oyKSdEometwS3QTQm7VYaVkvutSVA3IC+hWrjVFVFEiUqgkqRrEikZeqZhuIFBmc/dQycEk7x7lPHcRlXuTKZPcx6Qcc619ExFdVV8tGcRwHPNTui6e6aKJRdjUCLQq8w+Neh1XOwWq6wthLqqSMmrjHZycx/ULBx2Y4sSd13f8AKfbvC4hkq57wxgLnONAKXcToAV6dt9E/8ZwpUkig57wHul9mcEElDMSJeYeL/wDzbT5R/mNb+CtjKo8nn44Hly7YlvsjgMOVYWxCHxnijzm1o/Q3lxOq4TbHBDJxRuNHw313DwOrb8K2/ZdXCxCvaqc/NX5gw5uC6HEvXXUcHDmLKuM7Zv1mg8UeDxqC0lWssQEviUo6XjOhuHabrSxGh71Jh0IuKv7OO480dFg8AvIrkvRsIAAAC4vCIei7fCoauiqRbGNI6OWyTgSss2ybUiQLyb+qdfjnmwei9ZK84/qhK7z2Hi30P7qM+hS6PImR6OrwK1nBvuqNQtpyXLXFSypZQVzB4aH+Fkbp7kVEuBv7WVxpxrn3q7jt3WNNakOrWmnBV8KBudocj9CrUTLXChtx5ghQ4u2Oy4xFoMJrx+YV8lUvfVWOBxPiypYbuhkjuzHlTwVc0cVGSo9P8ZkUsVfQtSrlmKKGhTsOABdKRXVKTR1Yz3PgUiPot5SX3+0ctAsmAXHkmHmgoEIjN2zbWgoFne5g8qIhwhk6i1LBp5IImPicSpZdqxDhDgE9ChclJEJySNpdivZekNt7JSVgbt3/AHzUbY/xSXH/AA2n/m7h0CdnF1Wbe/HDkYhO/wDa8VJuxp0pWjjzSUy+rSTmVM6KXEnVVExNdo0qaedlGUjoaLSrH/ovAq0EEaq3wie3HclVMdvjnRawnU5KKZszY1OLTL3bLBWzMNsZvzMB726juzXO4fJgAAfuutwKfr2HZGyiOF7sQgZZha8El0eV1ODxzN8JlF2OHQKKtwyTXSSkGi0mcagtUy1YFsgAXI/1IkN+Xa8ZsPk6nuAuuSuJy3xYT2fqaR30t50SfQM8CjuDwQ+gOhoquLIlvfe3r1XR4hLAgg0BGmoKo3QXDI2HNYOmVMYk5mgoQStZiIRdlxqCFrAeSAKjvus7upFeh0QItdm5/di72TYlncjW33zVljMpuvqBY3VBKw957WjeDXVqbaXufvJddNDfgAnNuZ9VH8Or8bleOX4yhdEryAS+7WgHy59VmJCqeXqtmtokeiv6J2t4KKlcqWzWQ46KVjDzQBBQuzUjIadgSbjSycMqyGKxHAUTKM2rhjXLE5eXqbBPfEhwG7zyK9fRVU9tCGjdhN/3H6KgiRy+pe4k8VLro4ep17nxEvDORJqIGN7LMzyGpKuY7hZjbMbYdB93SWGypgwg02e8Au4jg3zTIA071E16DTuMd8u2axHUCrKCtVLPTNTQaJNjrhQZ3YQqJvGYR2gsOdWhCYhzApQpGm4RaxOiAVjUlGLXV05LtZOOHhjj0PsuHfa471d7OzWbCcwpRbTOZ8hh3w3L0ejSktRWUNiRwaNvwwTmOyeo+tlZBdJNNWjzhlCEJgCw5ZWHIA8u/qLg25F+K0dmJw0fmR35+K89ixHNNie+69+xqUbGhOhuyOuoIyI5heMY5hj4MQsfnoRk4cQsuVbWKUfYhBY7iO4VT0GUJNSaDWtj4JWVO63OlO+vcsxZov13W5/zx/dZ7dlZZw5OGMjYXsbnvGSmksRDaw39q9TzVVBjEAmtTShFLZ6JKbiUcDllX78VLdZKM3Ho66PikuRcU7kqyNKk/wCJ3D6LiokR292v57luJIGhY7PQ8UNe2zRDW5orhna/jZVlquJ6H6LL8YAsyASf8zqZdxXHtmIkPsuqRwr/ACpYc7StjcXvfxCjTIy1eWXci7n9oIlM93SjaAqgjzRdmS7qarSLHBGveapUxBVOMfsztt9jDIwrdXOy8lvPMVw7DDav5nZgd2apJGH8R4Y0VJNAu6LRDa2G3JvmdSiUq4Nui0/lnz0iQk1qdStY76BbQ6upX+EpOGpUX0emxRtiEYVKjLSM1OQadMkOuBXhdRNe4hN1q+rhSt1h4ot4UI50+qQ3VEcrvULSMs6p3DnljwTlotoULeN7VzWXS5JHI2TM2Smmmel7MR6PLdHtDh1bY+R8l0y4XZd9HQeNSP8AqV3S34XweSyx2zaBCEK4rBavyWyw5AFfNlchtLItjM3XZ3oeBXZTLFQT8BJxUlTCzx6flHQ3Frh3jI9EoXkDqvRMTw4OFCKrksQwNzaltxwP1WSeJx66E4plY+ZsAM8/281l4qwHh9/VKR4R0FCMwePFQQpki3H2VX6iG1j28IjQdRY/VKklp4KGDN7rq6HTqmpo7zbU5J9MW0lZPAmpFeP8LLYrDct6XuFVxWub9QojMFFe0NIZiRL0CXiV+/ZDIvEJmDLPiOAa3M0vz5qSskonTbEyJYx8d2buwwcB+Z3t4q4BzPgnIkoIbWQwOywAD3Kjgwd51fBVduz0WihHHiJ5cUaSbVsO7NIRs9KWpzOpTOIOuBwSTXaHJJs3wXG4jdZYopJaAQKPNXVJ7lkw0FikjSXaL1W8QjKt1o5nBQ/DugdJuyaHFP8AITQN0lupiSeeqRDJVWdbs0Dvwv8AWT/1K71cbsi3ejGxpDZXvfYeQcuzW7B/J5TPLdkbBCEK8pBCEIAhiNVfMy1VbKJ8NAHLzUgqqYwxdtEl0rEk0AedT2BNf8zQVRx9kmaVHevV4mHpaJhg4KLin2gPI4uynBx8AlGbLxGmzgf9v7r19+FclC7CFHxxA8qfgL9T4BRM2dpmT4L1V+D8lC/BeSFiigPOoWEBuQ8r+KssIkqRoZOjguudg3JQuw2l+Ck48UgM4hLOe4boVfGx2DLRQw9s/ncMmcqaniotoMbiQ+wG7tR81c+i5OJR50J0+6ZrBaujTk1M3BRR3s1AZGaHwyDUaaqpjyZbmFQ4ZNRYBrDO83Vpy++YXX4fjEKOKHsu4H66qLSNGm+RlFbZclREuaqQurZW0fDQbtVfFknDMEJcnXx6nHkXDF3gLV1FK+EaXCjaxBemiEOpkrHCINXV0CilpEudl5K9kZAuIhQ/mOZ0A1KEnZi1mqjGO1dnS7GwuzEfo5wA57o+pI7l0aXlIAhtaxuQFEwujjjtikeebtghCFMQIQhAAhCEAYIWCwLZCAIzCWhgqdCAFjLrX8Om0IAS/CrV0oE+hAFZElEhMSavyxQRYVUAcbiOGhwIcKg51XG4rs2ReH+46HUdV6tHlaqtj4fVV5MUZ9jTPFojjCdR1TpqHDu1UkOIHZAgWvT2XqM/gDIoo9ocOYv4rmJ3YA5wozm8A4V7t4GtMuKyy08l0xNJiUhjxbapIA1P2VcSu1MF1ndk88vFUEzsZO2oWOpqHUr4hby2yk7k5g74g9wqvHkiNNro6xs1BcMx4haCNAbkW+ISElsdHd87ms6EuPsPNdNhOyUKGQSDEcNXZeGSlDHll2qLfLOqsWkpaJG+Ru639RHoNV1eFYe2E2jczm45nqpoMCibYxbIYlHn2VNtmzQsoQrRAhCEACEIQAIQhAAhCEACEIQAIQhAAhCEACwQsoQBEYajdATKEAIulgtDKBWKxRAFb+DWwlArCiKIATbLhTMgqaiygDVrVshCABCEIAEIQg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hQUFBQXFRgUFRUYFxUUFxQUFBQXFxUUGBcYHCggGBwlHBcVITEhJSkrLi4uFx8zODMsNygtLisBCgoKDg0OGxAQGiwkICQsLCwsLCwsLCwsLCwsLCwsLC8sLSwsLCwsLCwsLCwsLCwsLCwsLCwsLCwsLCwsLCwsLP/AABEIAOEA4QMBEQACEQEDEQH/xAAcAAABBQEBAQAAAAAAAAAAAAABAAIDBQYEBwj/xABNEAABAwIBBgcJDAoCAgMAAAABAAIDBBEhBQYSMUFRBxMiYXGR0RQjMlSBkqGx0hYkMzRCUlNicnOywRdDY4Kio7PC4fBEkyV0g8Px/8QAGwEBAAIDAQEAAAAAAAAAAAAAAAECAwQFBgf/xABBEQACAQMABgUJBgUEAgMAAAAAAQIDBBEFEhMhMUEGMlFxsSIzUmFygZGSoRQVIzRTwRYkYoLRNUJD4fDxJVSi/9oADAMBAAIRAxEAPwD1UBVAUAQgHIBIByE5CEJyEIA2QCAQCIQBQBQAQCQCQBQACAFkAkAEAkALIMgQNisgGoRkSEDbdKASAFkAUAQgHIA2QDZpAxpc4hrQLknAAIThld7pKTxiHzwpwy+oxOzmpBiamIfvJhjUl2EL88qAWvVwjdd1k1WTqS7AnPGhv8aivr1nsTDGo+wjfnvQD/lRfxH8k1WNSXYRuz+yeP8AlM6nn+1NVjZyB7v8neNM82T2U1WNnIB4QcnD/kt8yU/2JqsjZsb+kPJ3jI/65vYTVY2bGHhGyd4x/Km9hNVk7OQBwi5POqoP/VN7CajGzkPHCFk/6c/9U3sJqsjZyCeEHJ/jH8ub2E1WNmwnP/J4/wCQP+ub2E1WNRjRwg5P8Y/lzewmqyNRj/d9k/xpnmyeymqxqsusl5SiqI+MheHsJI0gCMRrFiAVDWCMHSgAgAhAEIwAoMCQYAEAUAUAQgHBCcFNnU+1PJrthcfvBC8eJ5ZQ5Je8lrLOxcduFnatXMT5FdShhynJRS5svOerwWSebNacgch23GzuxR9psv8A7EPiY3XqL/jkcb806qwAjcRYjEY4nsUfbNHrjcRG3rcqTIYszKwYaBtzlv5uVHpLRi43Efgxtrj9F/FBOYtX80Dys9pY3pbRi/518GTtLn9L6ob+j+r3DrZ7Sr986L/W/wDyyda6/S+pIOD2pOvR629qh6c0Uv8Alfysn+b/AE18R44Oqjezzgqff+iv1JfKRi8/TXxD+jyfezrCj7/0V6cvlGrd+gviD9HNR85nWn8QaK9OfyjF36EfiObwdVA+Uzr/AMIukOivSn8oxd+hH4nSOD+fa5nX/hR/EeivSn8o1bv0Y/EP6PJ/nM6/8J/EeivSn8pDp3for4kR4Oqja9nX/hR/EWi/Sn8pCp3for4jTwdVHz2dZ7E/iPRfbP5S2yuvRXxKPOXN11IWCR4cXY4agLuGs9C6Nnc0LyjKtRzhPG/uKKVSNRU5pZxncel8D8nvNw2cc+3NcNKT4lpcTfKpUBCAFkAEACgBZAAIQOtuQnAbIEgoRgKElFnYfe78d3ocELR4mLzWxqGnVfWN/Jv679ZWrpFfyNZvsXiiz85Bes7JMmSz1FUXS1EL224jRL2xaAbg7HA3Nr2tt3Ly7rUKFGkoRjKL62eOTb8pt7yrrs5J35Ohfp8W987YJZgPAbteN2zHptrWSno6hC/msZSjrKP7FdrJwydUzZsnywEVMlTBNK2JzJSHyNc/VJG4WuObtuNeKpX1OadNQlFZyty3cmZPKptYeUzZrzxs4GlSiRBQAoQwXQgJQnAiUGAKRgfpKowMLlKRKQWlGSeccLQ5UP2fzcvoPRX/AE+ov614HHuPzcfZfiaPgePvVw/au/CxdmaIq8T0JUKCQDSgBZAIoAIBt0IHBCRyAIQAsgKDO7GncNdywdN5G4KOZaPEyWbsFp494NtuyN9zr2ktw2LV0n+Rrdy8US87WHeT51ZzninxQMlLnAtMha5rWhwNy3bfyYYry2jdFJTVWtJYW/GeJt1Ku5pIpcrZRjZk1kFK4SabxE9zmkC7jpOPKG/AHYtyjb1J38q1fdhZST+BEpJUkoizgyLFk9lLJE57qkTxsYXOc7TBuHtDCSGNx2DC4WOzvKl7OrGaShh8Fw95MqappPO89CuvKtbzdT5gKghhQkCkYBdSMBUEisgAhIUG4BKALEZDPPuFpvwJ5j6D/le96Jy/kqy/qXgci6/Nw9llvwNSXp5fvj/TYu5MVeKPSlQxCKAFkAEACgCgGdSAcEA5AIIAOQGfzrF4rb3sG75QVXxLR4mfyC0maO97com+/QN7f7sWlpZ40fW7l4osvOw7zWPK+dPgdNLJVZdyPHVQmKS4BNwRa7XDURcLYs72pbVVUjv7yJwUlgqcmZnxRSiaSSapkZ8GZnaYj+yO1blxpepUg6dOKgnxxzIjQSeW2zQlckzAQYEhIkArIAoAFAIFAOQDbIBwUMhmD4WG8iE/a9bO1e66Iv8Alq69cf3OTd/mqfczs4GXd6mH7a/XGwfkvQTFXij08KhiCgAgAgAUA3yoBIByASAcgGOQGZzwd3kW+e3msMblU5lolTmubzEnZcWtqIGI6NXWufpp4sJ55uPiXhvqx95qJF89mdKJEqGQDmomRkaGq2ScgIQZBZBkSEgupIyOUDIChGQ3QkN1GCQlCAAow2YnhVHeY+Yu9bF7joh5u4Xqi/qcq9f49J9/gLgadyKgfXaetp7F6KRFbij1VmpUMQSgAgEUA1AJANCAcEAUAUAx5QGWzyeBE29rcYBjgPAf2KvMvEp8zptKR2GBa5wOrElt8PKuX0hlq2HfJeDL0vzCXqNY4r59KWTpLcVmWcrxUzdKQm58Fgxc/ob+eoLbtLKrdS1YL38jHVrwpLM3gw+Uc9KmS/FFkLeYcdJzXNi0dXlXqLfQNvBfiZk/gjh19MyzinH4lK/OSpN71E/kGiPQ1b60XarhTX1NKWkbvPFfQjbnHVDVUy+UtPoc1Wloy0lxpr6iOkrpPjkusm58VDLccxkrd472/wBknyBc240Dbz803F+vgbdLTfKovgaB2fVNoaQEjn6uKDOUDa+JPJHTdcd6ErxnqtpLtyd+1m7mOtRTZx+74eLu5ryN7Fk+5l6f0On92192cb/WL3fYfFzf7wW67X9Cfcy/U+hP3Xcdi+I2LP4/KpsPqyA+toSWho8qnxQlou4XZ8SJ3CGXEiKnB0TZ2lJYg9DWlZfuOMFmc3v4YRioWdSrKUU1lcTqj4QotRgk0xraHRkC+25IPoWGWg5dZTWO5j7HVc3TWMr1jv0hxYt4iXS3aUXtX9Cj7jnx11juZDs62vs92ezKO7IecslSJHNpi2OIXfKZWNYLa2lzgBcDE44DXbBZ10enNZjP4pmncS2E9SW9+rkZvPHLcdXSF0bXDi5dB2lbWW3BBBIIsL+ULv8AR+wnZ1K0JtPMMrHecm4rxqypyj6WPodXA2/4yOeI9Yk7F2JmStyPWYyqGIeUACgGoBIBWQDQedAEIAoBIBjygMVwivtTsOPww/pyKFxMlPeyvzCJLnk6w0N6zfHnwXE6TvFjBdsv2LW/5h+z+5dZy5cbSxFxxeRyG7yNZtuGteT0do+V3UxwiuLNu4uI0Y5kY+tyDVTSvc0xVD8HaOmGyOjcA+N7I32GgWnCxIvcawV72lawowUKe5I4F1b1bht6xSyMex3FytMcm2N7HRusNrbnlDnFwrJOPE4ta3nSl5affxRxvZY4tv0H/wDEbMW7kxaA24cxH+hRkjMlwInayG4bC7dvA5+dYKtVR3cz1Og+j1S9xVrboeIyOFwecRoWwG2+0rUnUjKPrPotvazoVNWGFTxuXrHzU4cWk35JuNirCo4ppczPWto1ZRk+MXlBqYnFhDDZ2w9CUpRUsyW4XVOpOk1SeJcmGWUNbpO2DGyhR154iTUrKhS16nLiM0Wi8gGJFzbaAFZuT/DZj1KUNa4it7W/1iiLHDjcNXhHCw51MteP4bFJ0Ki+0rHDiaGjzbjY1lVXkwxn4OIA90VA3NbrY3e442Pyda3aNBxjifwPL6U0vRU9eluaWNb/AAc+XsuyVDWxMYIqcENhpo8GlxNmBx+W4nyXOratiVRRWXwR4qpeVLmpqQ5v3st86cjCmyZHHgXaelI4fKkc0lx9AA5gFy9AXjur2vLlqYXcmjs3FFUYUorlIj4HXcupHNEf6q70jNWXA9ejKoYh5QgFkAEACgEgGhAFAEIBEoBj/QgMNwmfF4/vx/SkVV1jLSeCv4NyO/Wvazesk6lwulX5Sl7T8ETbb7iXcigzjrO6KiRxPJDnRMH1Y7tJ8puVm0bbqhbRS4ve/ecHTFzKVXC4LB0VlF3XQMlZbuihsDvNM67o3318g6Q6GO5l0XLMTq6IuI1I4nx4Dck55SgCCsa2si2tlILxuMchF72v4WOAxCxK43ZfA7lbRcZS1I7njnwfcWdRkCCoidPQztLGgufDM4NfFv74dn2rg7HLM4Rlvizyl3ojyvI3P6MxbnF+AuG7zrdzDcOdaVWuobona0H0UnKSrXfDlHt7wEEOaABoWN+YjUtTc4Nt7z3/AJdOpGEIrUx8HyFVscWkMOi7Cx8qUpRjLMluJu4VZ0nGi8S7R4BsL69vSqvGXgzQUlFKT3jaeDRviTck47L7FapPWxuxgxULd0srWzl538u4EUrX6Q3HRcD/ALqSUJQw+0rSuKVxrQ44eGi3yNkSapwp47tHhSO5ETLa7vtbDcLnmWWnbTqPLNO80tb20dVYb7EdxqqSjPvcNralv69wtTRO3xRg98IO0k9OxdGFGNPhxPC6T09Op5OfcuBn66pkle6SV7nyO8J7sTbYBsaOYWAV2eXq15VpZkazg/yCXFtVKOSL8QDtvcGY81rhvlO5eX05pJJO3p8f9z/Y9Jomx2a2s1vfAsuEoXo/3x+Fyt0Q/NVPYf7G3f7lT9pFDwQHv1R9iP8AE/tXr5lKx7BEqGIkCAVkAEACgF5UA0BAEIAhAJARSIDAcK5tTxffjb+ykUR6xlgVvBjLyJ3bgD1aXYuJ0nWbegu2T/Yi3/MT7kZSndcMO0sLj0uNyukklHHYeUupa8pt9pf5m5U7lqGud8G7vUoOri5Dg4/Zdj0aSRliRksLjUrJcpeKK7PPIfclU+FgbxR743eGuvYEjwS3EXONgN6xVoKEtbJ9Gsasq9FQ1Vue9837+XrZwtp7AXxwtuFsMLDDYD5Fozqye5cDvULKEcSqYbXDsXcRth0dIgk3NxfUDa1hzYKjkpYTNiNFw13F5b3924VM46LdIWdbEc6VFFSaXAW0qkqSdVYlzFA5xB0hbEgc42FJxiuqxQqVGm5xxv8AoNljLy1rC7TuDosBe5wF8NFuJ1rJQi3nycmtfVIqKe0UcPP/AEaSjzRq3t0nRiCPWZJ3tiaB9nF3WAssbKb6zwaNbpDQgvITb+CHiDJ9OeUXZQl+azvVMDs0nYmT+Icy24UYQxz7zyd/0jlLKTxnlH92cuW84ZqluhI4MhGDYIhoRADUCB4XluNwCy5Z5WvpCrVeI7kUdjfDUmTVyXuambpqn6Tx73YeUfpXD9W36vzj5N9uNpXSStoakX5b+nrO7ovRzm9rU4cj1C1gAAANVubcvDtuTyz1UUZjhEb7zd9oepy9V0Rf85JdsJGhpHdCL/qRmOCN3f5ueNvod/lexmUrb1k9khVDATWQAKABQCQAugGoByASARQEcnoQHnXC2bQQ88//ANT1EOsZYFdwatvBUgbRb0PXE6SvFO39p/sLdfzFTuRmcn+BGTq0AD5ow9C6Et542tFylOK45OiogmeSGxTWtom0UhLubBuA9OOxY5KSe5ZPT6H0Fb6qq3c0uajnxJ6bNyrlZY0s7i4cq7XMuTrOlJY+W6xOhVlLWX1PbR0hYwo7NtcN6itxZR5g18mjeERaJuNOWMXwIsdAuwxVoWk1nON5iraZtnq6ut5LzuLFvB1I0XqKqngG3W70uLArRsorizBV6Rzfm4Y72PjyFkmP4WvdNzRubbyCJhd6VlVvSXLJzK3SCu+NRL4DX1mRYvg6WWoP1uNLfKJ3gfwrIo01wRy62nW+tUb7jnmzzlDS2jhp6NmrvbGufbZiWho80qdpjgcetphuXkr4mcrauSY6U0j5XbNNxdboBwb0Cyo22c+pdVavFnG+S+Ax9SvgooY3vcJsROs9gRsOXKJGZNI8kXbfEklumNrWkYgHVpc+CrJZXYzYoxhSkpVVn1f5PXc3MoRSwMMLQxrRocXYDiy3Wyw3f5Xz3SFvVpVmqry3z7T3FvUhUpqUOBZLRNgzfCAPeUnSPUV6jok/5/8Atl4HP0l5pP1rxMjwTO98yD9lfqkb2r2suBSr1T2an1LGYCcIBXQAQCQAQDQgCgCCgEUBDKgPOOF34GD70nqYe1RT4mamc/BaO9S9LfW5cLpW8UKD9cibP8xUXqRlJpJaWd4jOi+CV2jg12AJLTZwIvokEG2C6NrUVSjGouaRwK8dhdSxzLo5912o1RbfVeOEX6HBlj5Fl1mVle1sbt/d/gD84q04uqZj9mTR/CAq7TkaktJVs41se45Zcpzu8Kaod0zSEdWkmuzE7yvL/ecLmtvctJO8tJPXZRlmJ1KsuMvqO40DYeophmPZyfFjTUbgfQmqWVLtYi152AdZRY5kZgn2g7kNruN+ZW11wRO2WcRRE+YamDSPzW7Ok6grd5ljSl1p7l6wCB1++avmjwR0/O9SiUlyJdWCWKfHtJntvzblQwqbT38yyzbyuaaUOJtE+zJhsb82T93b9XoC52lLNXNLcvKXD/B2tE3uxqbOT8lnqTSvCOLW5nsCiz5F6OXyeuy9J0Tf/wAil/TLwNDSfmc+teJh+Cp1qt/3J/qRr28uBSp1T2uDUsZgOgIAlANQCQAQDQgCgCgAQgIZEB5twu/B0/23/hHalPizPTGcFnwUvSPW9cDpbuoUP7ibP8xU/tIeEHJOi9tQByXWjl5nfq3np8E/urS0BeZi6Eu9Gnpu1co7WPFGVh1Fu7AjeNmC9G+08rNtPWXMaYLeAXN5hqPkOCceJaNXW3TSY8cZa92O3YFt/LeyYiRijnDTRaV2SJo6eOpbxU0DzbTY9/e3XtoyBzAWnSu3pw3JOKisnWt9BqvNRhUSzwyim49xcW6DLjE8t2F9WOgtd14pax1IdD7h1HT2iyvULul4vbi+TbSsXO0b7TgFO2i+TMv8HPLUq2cccLgI1Dy8M4wXtpclmodJJVHWxHWUTcpdELPaqk6jk8Z3LcWGbNVHHOTV0/dEN7cskkfXawWa7oIxGojbkhcxjjPP6Gy+jcIqWxp41eGd+sXGc+QWwaM1OQ+klN4nN1Rk/qnf2nyHEY55xXWR4zSdlOEnLHeuwpNO+tUxg4uMPcMts6kLcVkEjdusaj0b0T3loS5G1zDysXMNPIbviALCflRah5W6uiy8jpyy2dTbRW6X0Z7XRV5t6WHxRZ56D3nL+7+ILL0T/wBTj3S8DNpLzHvXiYLguwrCN8L/AMTCvcy4ET6h7XT6liMB1BCBFAK6ACACAaEAUAkAHKAQyFQDzLhgPJph9aQ+hitT4szUx3BZ8DJ0j1vXA6XeYt/7ibPz9T3GwyhRsmjfHILse0tcOY7RuI1g7wvGUK0qNRTjxR0JwU4tM8mypQPppXRvxc3U76SM6nj8xsIPMvf2l1C5pKpH3+pnir+zdvUcHwfAbG6/5LZawcqSxuHW0cRq2jdzhVCaksPiXGbuXnUpdyRLTyi08BsQ9pFtJoOGlbDcRgdhGSMjfsr6VF6k+HgdOcGQGsj7qojx1G6526cBGtrwcdEarnFu3etW4tdbyon0jRWm046lXf2P/JnYnHRu4AE4kNx9O3BaEks4T3HpqOs6etOKTfHBxQFzQXFtm38HW5o/PoWeerLEc+80aG1hmo44T5c0v/ORNTudYuLg+9yANg2BY6ijlLGDPbSqaspylrZ4JcvUXOamXnQtdHUs06aa4mhxOi0/rWD5414a7DaAtylXjTlqJ5RxLzRtS7outKOrPs7V6w5eyQaeTR0uMie3jIZRqliNrOw+ULgHpB2ralHB8xvrN0J7lu8Cttcc+xUNFPDJG4j/AHqUMo8qQKes7nkjnF+9u5XPEcJG+ab9ICwXNBXFKVJ8/E6uirl07hdjPRc7CHUchBuCGkHYQXCxXnejCcdKwi/6l9D1eknm3fevE884ND7+bzxvHqP5L3UyJ9Q9upysRgOoFCAoBIAIAf7rQDQgCgEEA1ygEMqgk8u4YT8WHPKf6atT4sy02TcFfwUnS31vXA6XeYof3EWT/Hqe43K8MdZFNnRkMVMVm2ErLmJx37WO+q7sOxdLRt87Wrl9V8f8mle2kbinqvjyPLxdpLXAtsdEtOBY4YFh3Yr3cWpRUo70zxFxRlCTjLijpa5MGm0ho5tW3m6ELZzxLTIGXJaR5fCQWu8ON3gSjn+a62Gl6xgrRk0blrezoPD3rsLmryHDWMdPk3kyDGaicQ0tJ2x3wbfZ8g7C03WGrbRqb1xPeaJ064JJvWj9UY+KNwLg8nSDiC0tLSy3yS04g9K0Ky1XjVxg9dZ1drBzU9bPD1eogbC4XIILrm4GDTuHMedXcovdJbisKFWOZwknLmlw/wDfrI2aYYdB133udPDR34bMFd6rktZbvUa8drGjJUpZm3v1uRr82qtk8IoZ3jRedKmm18TUG/J+w+5FucjaLbFtVy3CRwdN6KjUp7VYaa347e1FNU0z4nvjkboyMdovbrsRuO0HWDtBCzNYPmlxQdGbhIia+xt5R+Y/3eowY5RzFSBVRXY4bC0+oqqlhihPVqRfrNhQyGTIsZJueJa2/wBh4b+S4mjoqGn0l2v6o91eeVZt9xkODk2ro+dsg/gK9bMtPqHuFMsRrnUEA5ABAJADHegGXQDkAlAGuHSoBDKhJ5VwwnlU3RL641anzMsDq4LfgZOket64HS7zND+4WK/Hq+7wNyvDHUEgRks9c3DKDPA28oFpGfTNG7642bxhuXoNEaT2X4NV+TyfZ/0cnSVgq61o9ZGCil6t+7eHbiOdeu3M8hVpNPDWGdIx7VBq70BzTs/wULKSe5nTR1TmPa9jnRSN8FwwcPycOY3G9Qm4vKLU6tShLWps1T8oUtfoiuHc9QBZtXHZrH7hJe4HQ643EE2V3qVFiR6fRmm2pLUerLs7SoyvmZUUgJDONhvfjYgXa/lPZi5vSLjnC069rN747z22jtM0EtSa1W/gZiWGPBukSX3sb6V74kEj5KxRlU444HQlRt8KGs25Zw+3/oaWNa4XYS8DRa1pwIOstVk5tNp7uOTHKnRhNKcPKSwkuDT9RrKyoFbBx1w6qpW6M1rEzUw1Sne+MnlcxJ2hb1Ke0hv4nh9PaLim9m89n+Chkj1Hn9BwVcnjIviiYeCR9UqnMxR66frRrMhM/wDCs+6J/mkriWzx0gj7X7Hvrn8m+4xeYBtXw/vj+W5ewqcWWe+me5UywmudjUA5AJANKAF+b1IBqANkAiVAGEKAQyIDynhgPfKf7Mh9LOxTS5mxDgd3BcO8P6R63LgdL/N2/dLxI0f56r3o2914c6gUIEUDRks7M0+MJmpwBLrezU2b8g/n27d69BovS7pfh1eryfZ/0cm/0bGutaO6Rg4yQTYHA2cw4Oa4awQdRG4r1uVJJpnkK9F05atRYZ1RSXx122bQqtGpKLRMXg61XBjinF7iMkgYYj0ojIsN9jLPI2XaimxgkLW/RO5cfmE8n90hZI1Gjdo6QrUdzesvWW09XQVpvM3uGoP65tnQvO9+q3OTY/WKtOEKqxJHptG6c1JJweH2MpMt5nzU+lI6PjY3AOE0RL2kAck4cpnTq51qzoVI4UHlHrbfSdpWzKqsSfw9z5FPkTKUlO6KaIM5JLjuIIsWPsLEOGBPPzKIyUamc7y86DrWyi4pRe/PNP1/5LjLNIxmi+G5pp2l8H1CPDp3W+VG7DotrsStqUd2sj5lpOxdCtrJbs7yrqKuzHu2hhsPrHADrWNrejn0aDlUjFc2eiii4nJoiOtlO1p+0Gi/puvL6OrbTTUKnbM93eRxaSXqPN8yPj8H23fgeve1ViTMcfNLuR7rTLAYDraUA5AJAAoBf7qQDAgEgEVDA0lQCCRAeT8L579T/dv/ABNVqXM2IcC04MPi7+kf3Lz/AEw83b9z8Suj/O1e/wDY2a8QdYIKghiKAc1yENFDnFmpHU8sHiptkrR4VtQe35Y9I2FdSx0tVtvJe+PZ/g0rqypXEcSW8wOVcmT03xhlhslbjG7975B5nW8q9Za3tG5X4b39j4nlLrRVWhvjvRyiU9PVfsW5g5jghzJf92oyjpslaLi+5QVbxuE0eVBk7skZVnpjemkfGL3LPCjJ23jOHlFjzqyng3KN/Vo7s5Rdx5x0cx9/0MYcdc8IsTvJAtIPIXLJrRk953bXTCfNx8CB1JRhkkVFVsmgkIk7mkeGTU8oBAmgMli46gWG2kLi99eRJNbjZqateLTeclPmhk41U7bjvULg+U2Ni9mDI8frDSI3N51xdL3StaLius9yNXRej3Gvry4I9Iy6Pe833bvUvMaD/wBRo+0ju3v5efceQ5nm1fB96fSHBfTK3Xl3mrHzS7ke70xWuYjsagHoBIAFABARhQBwQAugGuKgEEpwQk8l4XT3+D7p341alzM8C34L/gH9Lf7l5/ph1LfufiU0d52r3/sbJeIOsEKCQlAFAPYVUqwPaDcEAg4EawRzq0ZOLymVwZvKWZVPJjGDA79nbQ/6zgPJZdi203cUt0/KXr4/E0LjRlvW4xx3GbrszKlng8XOOY8W7zXXHpXaoaet59fMfqcetoGa83IpKmkli+Eimj6Wkt85t2+ldOld0avVmn7zmVdG3EOtHJDHlBmj4bL9Iv61mcG96NGdtNS3xYe72j5TB5R2qdRkfZ2+TJqUyS/BNfJf5jHOHneCOtYalWlS68kvebVHRlao/Jgy/wAm5kSS2NWdBmviwQ555nEclvk0ukLjXenqcPJoLL7XwPQ2WhnDyqr9yNzk6hjhYI4mNjYNTWiwvtJ3k7zivMV7ipWlr1HlndhFQWEDLI97zD9k/wDCVt6GeL+i/wCpGG8X4E+48czXNq+D78ekkL6fW68u9mnT30o9x7vSnBaxiO5qkD0AigAgAgI0AlAEXdCZA1ygEElkJPI+Fs++Ifuj6XlWp8DNDgXfBgPe7ulvqK8/0x6tv7L8SmjfO1e/9jZFeIOuhBQSJylAIUAN0ArqMEYDdMEBKggQU5GCGSljd4UbD0tafWFlVeouEn8WV1UNZQRDVFGOcMaPyVpXNZ8ZP4sasVyJisWs3xLIRCgkQKDBBlTGGX7t/wCErc0Y8XlJ/wBS8TBdL8GXczxXILrV0P8A7Dfx2X1W485LvNCj5mPcj3ym1LWMZ2sQDwgEgAgEgIQf9vdQBwUABQDSEBDIobJPIeFt3vqLmhH43q9PgZ4cC+4MPi7ulvqK8/0x6tv7L8SmjX+LW9r9jZrw51xFCMgCEiKBBQDVJIbqCMCugCHIQLSQCuhGAISIoSEIRkirR3uQfUd+ErZsni5pv+peJiuPNS7meH5Mdasi/wDYZ/VC+t3K/El3nNtnmhHuPoCmK0zGdrEA9AJAAoBvkQEV1AEemygBugGuQELwoZJ4/wALB99s+4b+N6vT4GeHA0XBj8Xd0t9RXA6ZdW39l+Ji0Z52t7X7GxXhjsAcpRKQghI5QQJQAEKSciAQjIShCAChIUAkA2ykDrKAIDFCoalnIf8AZd6istq/x4e0vEw1n+G+48EpHWq4z+3Yf5gX1+585I5tp+Xj3H0JThaZU7WlAPQCQAJQCQEF1UBugFdABxQET1VknjXCuffo+5Z+J6yUuBsR4Go4Mvi7ulv4F5/pm/y/sfuYNF+cre0a4Lw52jnNdHxvE6beN0dPi78rQvbStuWf7PU2W1x5OcZ9ZXXWcczotvWJLO4tkgyfXxTt04ZGyNuRpNIIuNYwWStb1KMtWpFp+sqpKXA6lgLGcyvnhFDNxEcU1TOPCjhaHaH2nEgA6t+tda20RUq09rOShHk5c+4151sPCWSzyPlQzx6RhmgIOiWSt0XX3ixsRjrWpdWqoSwpqSfNF6bcllrBwZbzrpqSaKGcvDpLEEAFrQXaILjfAXvv1LYtdGVrmlKpTxhfXuIqV1B4ZPnJnHDRMa+fSs5+g3RbpEm1yegDHtWOy0fVu5ONPl2kzqqCyyTK2XYaeDuh5JiOhYtGlfjCA0jEYY3UW9jVrVnRS3rP0JlUjGOsyry5nkynn4gQTzPEQmdxTWutGSRexcCbfmtu10RKvS2rmorOFntMc66jLVxk7RnNA6jdWMJfE1hedEcrk62kHU6+9YPu2qrlW8tzfwL7aOprrgR5UzojhoW1ui5zHtjc1lwHHjbWBOoEXx6FahoydS7dtnDWd/cRKslDXO7N3K7KuBk8d9F18Dra5ps5p5wfyWtfWkrWq6UuXPtJjNTWUWs/gO+yfUsFt5+HtLxKVeo+5nz7EbVLTumaep4X2K685I5tn+Xj3H0RAFpFeZ2NQD0AkACUAEBzgqoDdAFAJAROCqyUeL8Kh9/f/Cz1vWWn1TYjwNZwafF3dLfwBee6a9a3X9H7mDRPXq+0a668OdowxwzgH1qTt9lejW/Q39xqP8x7i54Qa4w5PqHA2cWcW3pkIb6iVoaHo7W8guS3/AyV5asGzO8HkkcFXPSxStljdDFM1zXBw02NayUXG25v0ALq6ajOrbRrzjhptPuzuMNviM3FM9EC8sbh53kyKqydVVbjSS1Uc8mmySIgkDSe6xGseHq5tq9TWlbX9vTW1UHFYaZppTpzbxnJocj54RTy8Q+OWmnIu2KZuiXga9A6j0Ll3OialGntYNTj2ozQqpvD3M81z8q4Za+tFQ7R0KfiqfBxvO0Mc3UMByni53r1WiqdSnaUtms5eZdxp15J1JZ93eW2dNT3Xk7JT3m+nPHFIduloujeem7XLTsaf2e9uIrksrxLVHrwgcWWKh7Mnz0EpvJS1cTGn50D3F0Z/wB2ELPQpxndRu4cJxee9cSsm1BwfJmtrhoZfpz8+jc3zXPP5Bcin5Wianqnkzvzy7ihroeJdl2njwi4ptQG7GveAX26b9QC36UtrG0rS62cd5je5ziifOV1sg0F9V6a9tdtAn8lisv9VrY/qJn5mJ2cHGVozV1sMQc2J7u6YWvaWEA2bINE6hcjqWHTlvN0KdWW9ryZY+hahLymj0Oo8B/2Heorzlr+Yh7S8TJW6ku5nz1UHRm6HNPqK+x3qxWlg5dg828O4+j4FoFjrYhBIEAkAxyAF0BygqoHNcgHhAEoCJ6qyTxThVPv93NFGPQT+azUuqZ48DY8HMdqZ32gOqNi8302f41CPZD9zDofftH2yNXZeJO0ed5x5Vio8stnn0hH3HojRGkS4vcMB5CvU2VvO60W6VPGdc0qk1GqpMtsv2ygzJ4jY8wTT8bJdpFoo2OOi+2rSOpalmvsMqzlJa0Y4Xe+wtUzUSXJnPlXN+KhqqKopYixpmMMwbpuGjK0gONybAWJ3alkt76pe29WlXll4yuXAiUFCSlFG7DV5zJstlLlSormu7xT08jPrTuY7qMdh1ldG3p2Uo/iTkn3LHiYpSqLginkyFV1lRTzVghgjp38YxkTnSSPfcGzpCAA3kjAc63Ve2tpRnToNyclht7l8CmrOTTluwdOa2QHMkrZKmNhdNVOey+i/vIwYdtsCcFjv79ONKFGTxGKz3inB5blzMz7m6gUfc4ice58ptkjw8KmLr6bT8q2kbgal1vttB3G21uvTw/aRi1JKOMcGWPCBmXLVVME0GjjZk93aPIY7SY63ysNIeatTROlIW9CdOrnm47u0tVpOUk17ztzqopxlGjqoYHztjZM14YWA8oEMBL3ADFxx5lhsKtKVnVoVJ6uWsZyTNPXTSIKXNmbubKMs4HdVZG+7GnSEbWscIogflHnHMr1NIUtvQp0upTa3vn2slU3qyb4shnyVNLk3JcYjddk1K6VpBBY2MEOLgcRbarwuKVO+uJOS3qWPXkjVbhFY7C1zgoHjKFDVRMc4DTp5tEE2jkBLHG2podfFalnXjOzrUKj39Zd5ecXtFJI1LhgehcijuqRfrXiXn1WfOmVTaV/MfUAvsly9arnu8DlWKexSZ9I0pwHQPUtFks7mIQSBAAhARuQAugOIFVAtNATx9BQDi7mKAie/mKqweH8KUn/AJB/3cf4Vmp9UzKRVUmddREzQY8ht9QuNlr4EX1BZK2zrNSrU4yaWMtcjV+zqOdSTWXyOpmfdWP1h121n81gdrYvjbx+pGzq/qyEc/Ko2u7rsdnOEVrYrhQX1/ySqdb9V/Qljz6rCPhCPKis7Dj9nj9S0aFVrfVf0Ec9av6V3nFX+y2PK3gX+y1H/wAsiN2edX9K7zndqsrezXChD4EfZJ/qSIXZ31f0r/Of7SsqdsuFCHyofYnzqS+JGc7Kv6V/nP8AaVsUP0YfKgrDP++XxInZ01f0z/Of7SutiuFGHyofd8fTl8zGHOSqOuV3nO7VbXh+nD5UT92w9KXzMXuhqfpX9Z7U2kf04fKh920+2XzMc3OCp+ld1ntU7SP6cPlQ+7afpS+Zkjc4ar6Z/nP7VXXpvjSh8qH3dD05/Mx4zoq/pn+c/wBpVzR/Rh8qLfd0fTl8zGnOeq+mf5z/AGk1qX6UPlQ+7o+nP5mE5y1X0r/Od2qynT/Sh8qI+7YelL5mU1XKXaTnYk3JPOqTk5SyzYp01TWrHgfSWT5ToNwPgt3bgtY1JcSyjefmn0dqBEwcdxQkOlzH0ICKTyqARaSkHNEwnV1qAdkcIHOVIJQ1QA6KABYNygGeyvmrSTymSWFr3kAFxLtQGGoqU8IscgzEoPFmdb/aRzZOWE5h0PizP4u1V2jJyxpzDoPFmdb/AGk2kiNZh9wlD4szrf7SbVk5YvcJQ+LM63+0m1ZOX2hGYdD4szrf7SbVk60u0XuEofFmdbvaU7SRGtLtCMxaHV3Myx1+F7SbSQ15dohmHQeKx/xdqbWQ15dovcJQeKx/xdqnasKpLtD7haHxWP09qbVk7WXaL3DUPi0f8Xam1ZGvLtD7h6HxaP8Ai7U2rGvLtB7h6HxaP09qbRjXl2i9w1D4rF1HtTayGvLtF7haHxWLqPam1Y2ku0b7iaHxWLqParazK6z7TVwQtaAAAAAALbgFUpzJbJkBUgSAYUALICCDwQgJWoByqAhABAc0utCw6PUqsDlj5llwGO1qxUcdSqWEVPIBVEBLIGJCokAEAip5ARRAKAajASiA5VXEEB1rMDsZsRFR6ASkCQDSgA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upload.wikimedia.org/wikipedia/commons/0/0c/Calaveritas_de_dul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756114">
            <a:off x="544013" y="354883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calaveras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A: You’re looking for a bargain! You can go as high as $40</a:t>
            </a:r>
          </a:p>
          <a:p>
            <a:r>
              <a:rPr lang="en-US" sz="2500" dirty="0" smtClean="0"/>
              <a:t>B: You’re working at your stall in the market! You can go as low as $30</a:t>
            </a:r>
            <a:endParaRPr lang="en-US" sz="2500" dirty="0"/>
          </a:p>
        </p:txBody>
      </p:sp>
      <p:pic>
        <p:nvPicPr>
          <p:cNvPr id="6146" name="Picture 2" descr="http://thumbs.dreamstime.com/z/bolsos-de-cuero-en-mercado-de-calle-en-marruecos-22651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436570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756114">
            <a:off x="544013" y="354883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bolsas</a:t>
            </a:r>
            <a:r>
              <a:rPr lang="en-US" dirty="0" smtClean="0"/>
              <a:t> de </a:t>
            </a:r>
            <a:r>
              <a:rPr lang="en-US" dirty="0" err="1" smtClean="0"/>
              <a:t>cuero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4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A: You’re working in the market. You can go as low as $25.</a:t>
            </a:r>
          </a:p>
          <a:p>
            <a:r>
              <a:rPr lang="en-US" sz="2500" dirty="0" smtClean="0"/>
              <a:t>B: You’re looking for a bargain! You can go as high as $35.</a:t>
            </a:r>
            <a:endParaRPr lang="en-US" sz="2500" dirty="0"/>
          </a:p>
        </p:txBody>
      </p:sp>
      <p:sp>
        <p:nvSpPr>
          <p:cNvPr id="4" name="AutoShape 2" descr="data:image/jpeg;base64,/9j/4AAQSkZJRgABAQAAAQABAAD/2wCEAAkGBxQTEhQUExQWFRUWGBwYGBgXFBccGBgYGBQYFxcXHBYYHCggHBolHBQUJDEhJSkrLi4uFx8zODMsNygtLisBCgoKDg0OGhAQGiwkICQsLCwsLCwsLCwsLCwsLCwsLCwsLCwsLCwsLCwsLCwsLCwsLCwsLCwsLCwsLCwsLCwsLP/AABEIANwA3AMBIgACEQEDEQH/xAAbAAACAgMBAAAAAAAAAAAAAAAABAMFAQIGB//EAD0QAAECBAMFBgQFAgYDAQAAAAEAAgMEESEFMUEGElFhcSKBkaGxwRMy0fAUQlLh8QcjM2JygpKiJENjFf/EABoBAAIDAQEAAAAAAAAAAAAAAAABAgMEBQb/xAAkEQACAgEEAgMBAQEAAAAAAAAAAQIRAwQSITETQQVRYTJxI//aAAwDAQACEQMRAD8A9xQhCABCEIAEIQgAQhCABCEIAEIQgAQhLzc42GKuPdqgBhRRJhozPcqZ86+Jxazlr3pGJF4VUbFZdR8YY3iUk/HzozxVa+6mgQiLpciseZjD890dKFTsxf8AUG9zlWGZt9NUq9oKOQsv2Y7C1NE7Bm2OycPT1XLiQpQjPhRbTETd6+yjvY0/s61C4w42+Hdrt4c1aSG1EN5o/sHrUKSmmG5F+hYa6twsqYwQhCABCEIAEIQgAQhCABCEIAEIQgAQhVuL4iITTx9Ak3StgYxbFmwhTNyoGRDEfV11QxZ74ji45afVWEq4tFrudlevd5qnyWVqVsuZmYAHUdyrXRaWCRizZNiclJJMLr6cT9O5PdQrtlpLQz82VOSjizlTdLzk1+UZDWt+aSETeNBrxRuG3XCHxGratAphBqKg17lGyGGAkDePWyWiYmQLntA5Dgo7g67LCJONAFP56qujTKQiRhc5aqtmI7n1DQSOA1TuiEpk89iAFQ01PHgl4EHeycAeJKTZKG4NWuF6EU8CnpiKYbWllqfMKki9uves0pWVpN8s6TAMddBIZFNW5V0HAjqF3UKIHAEGoOS8WE8RZ92uyGo1XW7FY/R3w3Oq12RrkeHXJXYMj6ZbCfo79CELUXAhCEACEIQAIQsVQBlCWmp6HD+dwHLXwVJN7WMb8jS49aeSTdAdIsLjHbSRzkGNHChPmSswdoZitTuOHDdp5gqt5Yj2s6jEp1sGGXuOXqvOMbxYuY52rta5A10Tm0uMOjbo3d0DMVqKnWtlx+LTpc9za9lpoOoVOWe50ijLJobkYxHedb+qunRzDabkudmSeVx+/wBFzmG1c5tO89M7J2fnSTTQEnx/jzUF2VRdIbgxakAXr5BWkXES0BopXKg0GiqcJaLvJoKEfx5rWdmm1oPvmp3bJJ0rGHTFfdM1LCTUVHkeCpzEAzO6Ohr4Dv8ABJTeLEmml6DUCvv7IsW6i7jYi6989ElEnQ3OyqDN7orqchXNaQQSN81cQbClj5o3EHJsszGL+WgF7nqFqx26RYudbIkdKcbhQxZ2lKAtNbCljWlPVJz2MkEiwNaEgX0+qrbch8FxHi3u4Ndu1AvyrU9eHFc7OYi+oDiKg5g9NO5LTOKOJaa1oL+/ikt5OMPsHKx2YnN48OXDNWOz80Q4Xt76Kghgk0Hor/CpfdeWk8D15qXERJcnu2DTXxILXa0v1Tq5nY2N2SyugPt9F0y1p2jYugQhCYwQhQTk02E0veaAfdEAbR47WDecQBzXI41tZmIdQOOp+ip8ax4xSXZAZDQBcpMzW8b1UHP0Jsu3Yg6IaDM/dU/DaGj7qqzBodG751WJuYqSFmlPczZptO8jG3z4uAo//wBG6qojljey5quzrx0kKOghTbXC65vaPCiysVl2m7qc9VOxxVjIzdt11wmmYdX8epRuJzEhOiGyp+Z2XQZ15FQy8cxHjnoB3rTajBzBibzbw33HI50ScjH3Tuan5uTbVU6XZwJRae1+jqJ3EQyG1odc3Ir98FS/jS41rlfw1VHOz+84muZPh0UrYjmwyf1DjQ04p1SE+WWeIzxc+5qQb9UgY9wK39Aq+NNAZGvVay8cVqSmo0hNFv8Aianj0Td2mpfQkVaOVrU8UnBa1oDjZ27Ug8KGl9NEvN4kd1jmUta4yIHFRfPCGlQ5i80Q8AVoG8dTc04KumJwuNTfT6JCJNk5lLvj6BTUaCh78SO9YEWpoVvJy3YJt2hbeOZHBOGSaxp321qbGuXAeibaQUWMpJWBP7g2pqmpGP8A3Ca1IABPGlFQQJ9w3g7PX0T2HXPW/wC6ht55GerbBTFYgB4Eeq9AXnew0LdiM5j2Xoi0x6NMOgQhCkSNXuABJsALrzPaTHzGcdIbflHv1XTbcYnuQvhtzfn/AKeHevJZ+bJfQZBQnKkJsYxGecQaKplN6I8DiadyYn6bvT6LfZhu9FFNLrHCVpkfZ087F3QGhJAhE6+rz4JaK5Rs9Rp8O2CQxEh1FeCjDLgcFmXj2otImdUM0JO6JaoFlCIi2D9ED2lkwtiwzDfqLHhzXn2IMMDfY67iSDzvbuuuygvoaqr2+l95kKKBnUE86KcHycH5TSqP/RHFyd33pQZqXEZok0/K2wCGs3WEZOPjeiR+GXHUlX+zjBDaXGg9fdXboLYcOooXDWtq204/VL/hWsZV1zQ2z60SUaYtRpsRe1L5lLvoKHpnEBudgEVqCSe0ctdf2Va6JW3utGNJsAm4ckab1Qe9NUhUJ7vFbtgmhPD3urCBKNPzHOwAzqp4cOGK71KC1TqbjIaIsZmC9gDAQ6wJuLGpUEXFHOrXW1jkNbanLzUU7O71ALBtq8VDAhVPJJR+xFkT8RwLRTQ9VeYfL0IFElhkoDc2oKj281fycG4SvmgO72IZ/d6ArvQuV2IlqNc89B6n0C6oLQujRHoFrEdQEnIXWyq9pJjcl3njbxz8qpkjzLa7Fi5znE5nyXFh+84c9Uxi8yXxCDxoFpDZlfK/gsWeZX2zE821zUBNbCXiur+k+oSeIEhnTPmnNgB/efzZ7hVYv5JR/pFy/wCd3VaxM+RUjs3VS73VCD10F0LO4c1I6IoVkFI00TBbhlRZQMbfNAjURYtv0TtKzjdIko4focHedD6rVz63C3bNXDQ0U/NVSi6Zj1mB5cbicJFFSfvkp4cAMbvVv5D916Q2bb+hn/AKVszDPzw2EcC0K1zOA/jMqR5NEmN6pzta9he9eJSQbVexRcEkotawmtJ1bb0VBjewQA3pd1afldr0cpqaMuTTzh2cPLsGZy6/fFNTs5vta0ClPuyViMIJBBBGYNqcqKMqVFBIyKQa/dslC+6mLOF1LCl7VJt6pgQQ4VVZycC4rlqoy1rflz1+idkhoM1FsiyzhnRtrXV5gsuXOAKqZOGPvVdzspI3DiLD1RjXJKKtncYTB3IbQrAJWXKaC0GgyuP/AKhzobDhsr8xJ8AB7ldgvMP6pRv7zRwb6mqUuhM882gBDgRwUECbruniaHvH1HmmokUPaa50oqEWNOGiw1u4ZAt8QBLDqPSmqZ2GdSZHNpHuPRRQAHigO9Vp05ZJrAWGHEYef7e6hB0qGnymX043tOS+54pzEgN+oyKSdEometwS3QTQm7VYaVkvutSVA3IC+hWrjVFVFEiUqgkqRrEikZeqZhuIFBmc/dQycEk7x7lPHcRlXuTKZPcx6Qcc619ExFdVV8tGcRwHPNTui6e6aKJRdjUCLQq8w+Neh1XOwWq6wthLqqSMmrjHZycx/ULBx2Y4sSd13f8AKfbvC4hkq57wxgLnONAKXcToAV6dt9E/8ZwpUkig57wHul9mcEElDMSJeYeL/wDzbT5R/mNb+CtjKo8nn44Hly7YlvsjgMOVYWxCHxnijzm1o/Q3lxOq4TbHBDJxRuNHw313DwOrb8K2/ZdXCxCvaqc/NX5gw5uC6HEvXXUcHDmLKuM7Zv1mg8UeDxqC0lWssQEviUo6XjOhuHabrSxGh71Jh0IuKv7OO480dFg8AvIrkvRsIAAAC4vCIei7fCoauiqRbGNI6OWyTgSss2ybUiQLyb+qdfjnmwei9ZK84/qhK7z2Hi30P7qM+hS6PImR6OrwK1nBvuqNQtpyXLXFSypZQVzB4aH+Fkbp7kVEuBv7WVxpxrn3q7jt3WNNakOrWmnBV8KBudocj9CrUTLXChtx5ghQ4u2Oy4xFoMJrx+YV8lUvfVWOBxPiypYbuhkjuzHlTwVc0cVGSo9P8ZkUsVfQtSrlmKKGhTsOABdKRXVKTR1Yz3PgUiPot5SX3+0ctAsmAXHkmHmgoEIjN2zbWgoFne5g8qIhwhk6i1LBp5IImPicSpZdqxDhDgE9ChclJEJySNpdivZekNt7JSVgbt3/AHzUbY/xSXH/AA2n/m7h0CdnF1Wbe/HDkYhO/wDa8VJuxp0pWjjzSUy+rSTmVM6KXEnVVExNdo0qaedlGUjoaLSrH/ovAq0EEaq3wie3HclVMdvjnRawnU5KKZszY1OLTL3bLBWzMNsZvzMB726juzXO4fJgAAfuutwKfr2HZGyiOF7sQgZZha8El0eV1ODxzN8JlF2OHQKKtwyTXSSkGi0mcagtUy1YFsgAXI/1IkN+Xa8ZsPk6nuAuuSuJy3xYT2fqaR30t50SfQM8CjuDwQ+gOhoquLIlvfe3r1XR4hLAgg0BGmoKo3QXDI2HNYOmVMYk5mgoQStZiIRdlxqCFrAeSAKjvus7upFeh0QItdm5/di72TYlncjW33zVljMpuvqBY3VBKw957WjeDXVqbaXufvJddNDfgAnNuZ9VH8Or8bleOX4yhdEryAS+7WgHy59VmJCqeXqtmtokeiv6J2t4KKlcqWzWQ46KVjDzQBBQuzUjIadgSbjSycMqyGKxHAUTKM2rhjXLE5eXqbBPfEhwG7zyK9fRVU9tCGjdhN/3H6KgiRy+pe4k8VLro4ep17nxEvDORJqIGN7LMzyGpKuY7hZjbMbYdB93SWGypgwg02e8Au4jg3zTIA071E16DTuMd8u2axHUCrKCtVLPTNTQaJNjrhQZ3YQqJvGYR2gsOdWhCYhzApQpGm4RaxOiAVjUlGLXV05LtZOOHhjj0PsuHfa471d7OzWbCcwpRbTOZ8hh3w3L0ejSktRWUNiRwaNvwwTmOyeo+tlZBdJNNWjzhlCEJgCw5ZWHIA8u/qLg25F+K0dmJw0fmR35+K89ixHNNie+69+xqUbGhOhuyOuoIyI5heMY5hj4MQsfnoRk4cQsuVbWKUfYhBY7iO4VT0GUJNSaDWtj4JWVO63OlO+vcsxZov13W5/zx/dZ7dlZZw5OGMjYXsbnvGSmksRDaw39q9TzVVBjEAmtTShFLZ6JKbiUcDllX78VLdZKM3Ho66PikuRcU7kqyNKk/wCJ3D6LiokR292v57luJIGhY7PQ8UNe2zRDW5orhna/jZVlquJ6H6LL8YAsyASf8zqZdxXHtmIkPsuqRwr/ACpYc7StjcXvfxCjTIy1eWXci7n9oIlM93SjaAqgjzRdmS7qarSLHBGveapUxBVOMfsztt9jDIwrdXOy8lvPMVw7DDav5nZgd2apJGH8R4Y0VJNAu6LRDa2G3JvmdSiUq4Nui0/lnz0iQk1qdStY76BbQ6upX+EpOGpUX0emxRtiEYVKjLSM1OQadMkOuBXhdRNe4hN1q+rhSt1h4ot4UI50+qQ3VEcrvULSMs6p3DnljwTlotoULeN7VzWXS5JHI2TM2Smmmel7MR6PLdHtDh1bY+R8l0y4XZd9HQeNSP8AqV3S34XweSyx2zaBCEK4rBavyWyw5AFfNlchtLItjM3XZ3oeBXZTLFQT8BJxUlTCzx6flHQ3Frh3jI9EoXkDqvRMTw4OFCKrksQwNzaltxwP1WSeJx66E4plY+ZsAM8/281l4qwHh9/VKR4R0FCMwePFQQpki3H2VX6iG1j28IjQdRY/VKklp4KGDN7rq6HTqmpo7zbU5J9MW0lZPAmpFeP8LLYrDct6XuFVxWub9QojMFFe0NIZiRL0CXiV+/ZDIvEJmDLPiOAa3M0vz5qSskonTbEyJYx8d2buwwcB+Z3t4q4BzPgnIkoIbWQwOywAD3Kjgwd51fBVduz0WihHHiJ5cUaSbVsO7NIRs9KWpzOpTOIOuBwSTXaHJJs3wXG4jdZYopJaAQKPNXVJ7lkw0FikjSXaL1W8QjKt1o5nBQ/DugdJuyaHFP8AITQN0lupiSeeqRDJVWdbs0Dvwv8AWT/1K71cbsi3ejGxpDZXvfYeQcuzW7B/J5TPLdkbBCEK8pBCEIAhiNVfMy1VbKJ8NAHLzUgqqYwxdtEl0rEk0AedT2BNf8zQVRx9kmaVHevV4mHpaJhg4KLin2gPI4uynBx8AlGbLxGmzgf9v7r19+FclC7CFHxxA8qfgL9T4BRM2dpmT4L1V+D8lC/BeSFiigPOoWEBuQ8r+KssIkqRoZOjguudg3JQuw2l+Ck48UgM4hLOe4boVfGx2DLRQw9s/ncMmcqaniotoMbiQ+wG7tR81c+i5OJR50J0+6ZrBaujTk1M3BRR3s1AZGaHwyDUaaqpjyZbmFQ4ZNRYBrDO83Vpy++YXX4fjEKOKHsu4H66qLSNGm+RlFbZclREuaqQurZW0fDQbtVfFknDMEJcnXx6nHkXDF3gLV1FK+EaXCjaxBemiEOpkrHCINXV0CilpEudl5K9kZAuIhQ/mOZ0A1KEnZi1mqjGO1dnS7GwuzEfo5wA57o+pI7l0aXlIAhtaxuQFEwujjjtikeebtghCFMQIQhAAhCEAYIWCwLZCAIzCWhgqdCAFjLrX8Om0IAS/CrV0oE+hAFZElEhMSavyxQRYVUAcbiOGhwIcKg51XG4rs2ReH+46HUdV6tHlaqtj4fVV5MUZ9jTPFojjCdR1TpqHDu1UkOIHZAgWvT2XqM/gDIoo9ocOYv4rmJ3YA5wozm8A4V7t4GtMuKyy08l0xNJiUhjxbapIA1P2VcSu1MF1ndk88vFUEzsZO2oWOpqHUr4hby2yk7k5g74g9wqvHkiNNro6xs1BcMx4haCNAbkW+ISElsdHd87ms6EuPsPNdNhOyUKGQSDEcNXZeGSlDHll2qLfLOqsWkpaJG+Ru639RHoNV1eFYe2E2jczm45nqpoMCibYxbIYlHn2VNtmzQsoQrRAhCEACEIQAIQhAAhCEACEIQAIQhAAhCEACwQsoQBEYajdATKEAIulgtDKBWKxRAFb+DWwlArCiKIATbLhTMgqaiygDVrVshCABCEIAEIQ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RUWGBwYGBgXFBccGBgYGBQYFxcXHBYYHCggHBolHBQUJDEhJSkrLi4uFx8zODMsNygtLisBCgoKDg0OGhAQGiwkICQsLCwsLCwsLCwsLCwsLCwsLCwsLCwsLCwsLCwsLCwsLCwsLCwsLCwsLCwsLCwsLCwsLP/AABEIANwA3AMBIgACEQEDEQH/xAAbAAACAgMBAAAAAAAAAAAAAAAABAMFAQIGB//EAD0QAAECBAMFBgQFAgYDAQAAAAEAAgMEESEFMUEGElFhcSKBkaGxwRMy0fAUQlLh8QcjM2JygpKiJENjFf/EABoBAAIDAQEAAAAAAAAAAAAAAAABAgMEBQb/xAAkEQACAgEEAgMBAQEAAAAAAAAAAQIRAwQSITETQQVRYTJxI//aAAwDAQACEQMRAD8A9xQhCABCEIAEIQgAQhCABCEIAEIQgAQhLzc42GKuPdqgBhRRJhozPcqZ86+Jxazlr3pGJF4VUbFZdR8YY3iUk/HzozxVa+6mgQiLpciseZjD890dKFTsxf8AUG9zlWGZt9NUq9oKOQsv2Y7C1NE7Bm2OycPT1XLiQpQjPhRbTETd6+yjvY0/s61C4w42+Hdrt4c1aSG1EN5o/sHrUKSmmG5F+hYa6twsqYwQhCABCEIAEIQgAQhCABCEIAEIQgAQhVuL4iITTx9Ak3StgYxbFmwhTNyoGRDEfV11QxZ74ji45afVWEq4tFrudlevd5qnyWVqVsuZmYAHUdyrXRaWCRizZNiclJJMLr6cT9O5PdQrtlpLQz82VOSjizlTdLzk1+UZDWt+aSETeNBrxRuG3XCHxGratAphBqKg17lGyGGAkDePWyWiYmQLntA5Dgo7g67LCJONAFP56qujTKQiRhc5aqtmI7n1DQSOA1TuiEpk89iAFQ01PHgl4EHeycAeJKTZKG4NWuF6EU8CnpiKYbWllqfMKki9uves0pWVpN8s6TAMddBIZFNW5V0HAjqF3UKIHAEGoOS8WE8RZ92uyGo1XW7FY/R3w3Oq12RrkeHXJXYMj6ZbCfo79CELUXAhCEACEIQAIQsVQBlCWmp6HD+dwHLXwVJN7WMb8jS49aeSTdAdIsLjHbSRzkGNHChPmSswdoZitTuOHDdp5gqt5Yj2s6jEp1sGGXuOXqvOMbxYuY52rta5A10Tm0uMOjbo3d0DMVqKnWtlx+LTpc9za9lpoOoVOWe50ijLJobkYxHedb+qunRzDabkudmSeVx+/wBFzmG1c5tO89M7J2fnSTTQEnx/jzUF2VRdIbgxakAXr5BWkXES0BopXKg0GiqcJaLvJoKEfx5rWdmm1oPvmp3bJJ0rGHTFfdM1LCTUVHkeCpzEAzO6Ohr4Dv8ABJTeLEmml6DUCvv7IsW6i7jYi6989ElEnQ3OyqDN7orqchXNaQQSN81cQbClj5o3EHJsszGL+WgF7nqFqx26RYudbIkdKcbhQxZ2lKAtNbCljWlPVJz2MkEiwNaEgX0+qrbch8FxHi3u4Ndu1AvyrU9eHFc7OYi+oDiKg5g9NO5LTOKOJaa1oL+/ikt5OMPsHKx2YnN48OXDNWOz80Q4Xt76Kghgk0Hor/CpfdeWk8D15qXERJcnu2DTXxILXa0v1Tq5nY2N2SyugPt9F0y1p2jYugQhCYwQhQTk02E0veaAfdEAbR47WDecQBzXI41tZmIdQOOp+ip8ax4xSXZAZDQBcpMzW8b1UHP0Jsu3Yg6IaDM/dU/DaGj7qqzBodG751WJuYqSFmlPczZptO8jG3z4uAo//wBG6qojljey5quzrx0kKOghTbXC65vaPCiysVl2m7qc9VOxxVjIzdt11wmmYdX8epRuJzEhOiGyp+Z2XQZ15FQy8cxHjnoB3rTajBzBibzbw33HI50ScjH3Tuan5uTbVU6XZwJRae1+jqJ3EQyG1odc3Ir98FS/jS41rlfw1VHOz+84muZPh0UrYjmwyf1DjQ04p1SE+WWeIzxc+5qQb9UgY9wK39Aq+NNAZGvVay8cVqSmo0hNFv8Aianj0Td2mpfQkVaOVrU8UnBa1oDjZ27Ug8KGl9NEvN4kd1jmUta4yIHFRfPCGlQ5i80Q8AVoG8dTc04KumJwuNTfT6JCJNk5lLvj6BTUaCh78SO9YEWpoVvJy3YJt2hbeOZHBOGSaxp321qbGuXAeibaQUWMpJWBP7g2pqmpGP8A3Ca1IABPGlFQQJ9w3g7PX0T2HXPW/wC6ht55GerbBTFYgB4Eeq9AXnew0LdiM5j2Xoi0x6NMOgQhCkSNXuABJsALrzPaTHzGcdIbflHv1XTbcYnuQvhtzfn/AKeHevJZ+bJfQZBQnKkJsYxGecQaKplN6I8DiadyYn6bvT6LfZhu9FFNLrHCVpkfZ087F3QGhJAhE6+rz4JaK5Rs9Rp8O2CQxEh1FeCjDLgcFmXj2otImdUM0JO6JaoFlCIi2D9ED2lkwtiwzDfqLHhzXn2IMMDfY67iSDzvbuuuygvoaqr2+l95kKKBnUE86KcHycH5TSqP/RHFyd33pQZqXEZok0/K2wCGs3WEZOPjeiR+GXHUlX+zjBDaXGg9fdXboLYcOooXDWtq204/VL/hWsZV1zQ2z60SUaYtRpsRe1L5lLvoKHpnEBudgEVqCSe0ctdf2Va6JW3utGNJsAm4ckab1Qe9NUhUJ7vFbtgmhPD3urCBKNPzHOwAzqp4cOGK71KC1TqbjIaIsZmC9gDAQ6wJuLGpUEXFHOrXW1jkNbanLzUU7O71ALBtq8VDAhVPJJR+xFkT8RwLRTQ9VeYfL0IFElhkoDc2oKj281fycG4SvmgO72IZ/d6ArvQuV2IlqNc89B6n0C6oLQujRHoFrEdQEnIXWyq9pJjcl3njbxz8qpkjzLa7Fi5znE5nyXFh+84c9Uxi8yXxCDxoFpDZlfK/gsWeZX2zE821zUBNbCXiur+k+oSeIEhnTPmnNgB/efzZ7hVYv5JR/pFy/wCd3VaxM+RUjs3VS73VCD10F0LO4c1I6IoVkFI00TBbhlRZQMbfNAjURYtv0TtKzjdIko4focHedD6rVz63C3bNXDQ0U/NVSi6Zj1mB5cbicJFFSfvkp4cAMbvVv5D916Q2bb+hn/AKVszDPzw2EcC0K1zOA/jMqR5NEmN6pzta9he9eJSQbVexRcEkotawmtJ1bb0VBjewQA3pd1afldr0cpqaMuTTzh2cPLsGZy6/fFNTs5vta0ClPuyViMIJBBBGYNqcqKMqVFBIyKQa/dslC+6mLOF1LCl7VJt6pgQQ4VVZycC4rlqoy1rflz1+idkhoM1FsiyzhnRtrXV5gsuXOAKqZOGPvVdzspI3DiLD1RjXJKKtncYTB3IbQrAJWXKaC0GgyuP/AKhzobDhsr8xJ8AB7ldgvMP6pRv7zRwb6mqUuhM882gBDgRwUECbruniaHvH1HmmokUPaa50oqEWNOGiw1u4ZAt8QBLDqPSmqZ2GdSZHNpHuPRRQAHigO9Vp05ZJrAWGHEYef7e6hB0qGnymX043tOS+54pzEgN+oyKSdEometwS3QTQm7VYaVkvutSVA3IC+hWrjVFVFEiUqgkqRrEikZeqZhuIFBmc/dQycEk7x7lPHcRlXuTKZPcx6Qcc619ExFdVV8tGcRwHPNTui6e6aKJRdjUCLQq8w+Neh1XOwWq6wthLqqSMmrjHZycx/ULBx2Y4sSd13f8AKfbvC4hkq57wxgLnONAKXcToAV6dt9E/8ZwpUkig57wHul9mcEElDMSJeYeL/wDzbT5R/mNb+CtjKo8nn44Hly7YlvsjgMOVYWxCHxnijzm1o/Q3lxOq4TbHBDJxRuNHw313DwOrb8K2/ZdXCxCvaqc/NX5gw5uC6HEvXXUcHDmLKuM7Zv1mg8UeDxqC0lWssQEviUo6XjOhuHabrSxGh71Jh0IuKv7OO480dFg8AvIrkvRsIAAAC4vCIei7fCoauiqRbGNI6OWyTgSss2ybUiQLyb+qdfjnmwei9ZK84/qhK7z2Hi30P7qM+hS6PImR6OrwK1nBvuqNQtpyXLXFSypZQVzB4aH+Fkbp7kVEuBv7WVxpxrn3q7jt3WNNakOrWmnBV8KBudocj9CrUTLXChtx5ghQ4u2Oy4xFoMJrx+YV8lUvfVWOBxPiypYbuhkjuzHlTwVc0cVGSo9P8ZkUsVfQtSrlmKKGhTsOABdKRXVKTR1Yz3PgUiPot5SX3+0ctAsmAXHkmHmgoEIjN2zbWgoFne5g8qIhwhk6i1LBp5IImPicSpZdqxDhDgE9ChclJEJySNpdivZekNt7JSVgbt3/AHzUbY/xSXH/AA2n/m7h0CdnF1Wbe/HDkYhO/wDa8VJuxp0pWjjzSUy+rSTmVM6KXEnVVExNdo0qaedlGUjoaLSrH/ovAq0EEaq3wie3HclVMdvjnRawnU5KKZszY1OLTL3bLBWzMNsZvzMB726juzXO4fJgAAfuutwKfr2HZGyiOF7sQgZZha8El0eV1ODxzN8JlF2OHQKKtwyTXSSkGi0mcagtUy1YFsgAXI/1IkN+Xa8ZsPk6nuAuuSuJy3xYT2fqaR30t50SfQM8CjuDwQ+gOhoquLIlvfe3r1XR4hLAgg0BGmoKo3QXDI2HNYOmVMYk5mgoQStZiIRdlxqCFrAeSAKjvus7upFeh0QItdm5/di72TYlncjW33zVljMpuvqBY3VBKw957WjeDXVqbaXufvJddNDfgAnNuZ9VH8Or8bleOX4yhdEryAS+7WgHy59VmJCqeXqtmtokeiv6J2t4KKlcqWzWQ46KVjDzQBBQuzUjIadgSbjSycMqyGKxHAUTKM2rhjXLE5eXqbBPfEhwG7zyK9fRVU9tCGjdhN/3H6KgiRy+pe4k8VLro4ep17nxEvDORJqIGN7LMzyGpKuY7hZjbMbYdB93SWGypgwg02e8Au4jg3zTIA071E16DTuMd8u2axHUCrKCtVLPTNTQaJNjrhQZ3YQqJvGYR2gsOdWhCYhzApQpGm4RaxOiAVjUlGLXV05LtZOOHhjj0PsuHfa471d7OzWbCcwpRbTOZ8hh3w3L0ejSktRWUNiRwaNvwwTmOyeo+tlZBdJNNWjzhlCEJgCw5ZWHIA8u/qLg25F+K0dmJw0fmR35+K89ixHNNie+69+xqUbGhOhuyOuoIyI5heMY5hj4MQsfnoRk4cQsuVbWKUfYhBY7iO4VT0GUJNSaDWtj4JWVO63OlO+vcsxZov13W5/zx/dZ7dlZZw5OGMjYXsbnvGSmksRDaw39q9TzVVBjEAmtTShFLZ6JKbiUcDllX78VLdZKM3Ho66PikuRcU7kqyNKk/wCJ3D6LiokR292v57luJIGhY7PQ8UNe2zRDW5orhna/jZVlquJ6H6LL8YAsyASf8zqZdxXHtmIkPsuqRwr/ACpYc7StjcXvfxCjTIy1eWXci7n9oIlM93SjaAqgjzRdmS7qarSLHBGveapUxBVOMfsztt9jDIwrdXOy8lvPMVw7DDav5nZgd2apJGH8R4Y0VJNAu6LRDa2G3JvmdSiUq4Nui0/lnz0iQk1qdStY76BbQ6upX+EpOGpUX0emxRtiEYVKjLSM1OQadMkOuBXhdRNe4hN1q+rhSt1h4ot4UI50+qQ3VEcrvULSMs6p3DnljwTlotoULeN7VzWXS5JHI2TM2Smmmel7MR6PLdHtDh1bY+R8l0y4XZd9HQeNSP8AqV3S34XweSyx2zaBCEK4rBavyWyw5AFfNlchtLItjM3XZ3oeBXZTLFQT8BJxUlTCzx6flHQ3Frh3jI9EoXkDqvRMTw4OFCKrksQwNzaltxwP1WSeJx66E4plY+ZsAM8/281l4qwHh9/VKR4R0FCMwePFQQpki3H2VX6iG1j28IjQdRY/VKklp4KGDN7rq6HTqmpo7zbU5J9MW0lZPAmpFeP8LLYrDct6XuFVxWub9QojMFFe0NIZiRL0CXiV+/ZDIvEJmDLPiOAa3M0vz5qSskonTbEyJYx8d2buwwcB+Z3t4q4BzPgnIkoIbWQwOywAD3Kjgwd51fBVduz0WihHHiJ5cUaSbVsO7NIRs9KWpzOpTOIOuBwSTXaHJJs3wXG4jdZYopJaAQKPNXVJ7lkw0FikjSXaL1W8QjKt1o5nBQ/DugdJuyaHFP8AITQN0lupiSeeqRDJVWdbs0Dvwv8AWT/1K71cbsi3ejGxpDZXvfYeQcuzW7B/J5TPLdkbBCEK8pBCEIAhiNVfMy1VbKJ8NAHLzUgqqYwxdtEl0rEk0AedT2BNf8zQVRx9kmaVHevV4mHpaJhg4KLin2gPI4uynBx8AlGbLxGmzgf9v7r19+FclC7CFHxxA8qfgL9T4BRM2dpmT4L1V+D8lC/BeSFiigPOoWEBuQ8r+KssIkqRoZOjguudg3JQuw2l+Ck48UgM4hLOe4boVfGx2DLRQw9s/ncMmcqaniotoMbiQ+wG7tR81c+i5OJR50J0+6ZrBaujTk1M3BRR3s1AZGaHwyDUaaqpjyZbmFQ4ZNRYBrDO83Vpy++YXX4fjEKOKHsu4H66qLSNGm+RlFbZclREuaqQurZW0fDQbtVfFknDMEJcnXx6nHkXDF3gLV1FK+EaXCjaxBemiEOpkrHCINXV0CilpEudl5K9kZAuIhQ/mOZ0A1KEnZi1mqjGO1dnS7GwuzEfo5wA57o+pI7l0aXlIAhtaxuQFEwujjjtikeebtghCFMQIQhAAhCEAYIWCwLZCAIzCWhgqdCAFjLrX8Om0IAS/CrV0oE+hAFZElEhMSavyxQRYVUAcbiOGhwIcKg51XG4rs2ReH+46HUdV6tHlaqtj4fVV5MUZ9jTPFojjCdR1TpqHDu1UkOIHZAgWvT2XqM/gDIoo9ocOYv4rmJ3YA5wozm8A4V7t4GtMuKyy08l0xNJiUhjxbapIA1P2VcSu1MF1ndk88vFUEzsZO2oWOpqHUr4hby2yk7k5g74g9wqvHkiNNro6xs1BcMx4haCNAbkW+ISElsdHd87ms6EuPsPNdNhOyUKGQSDEcNXZeGSlDHll2qLfLOqsWkpaJG+Ru639RHoNV1eFYe2E2jczm45nqpoMCibYxbIYlHn2VNtmzQsoQrRAhCEACEIQAIQhAAhCEACEIQAIQhAAhCEACwQsoQBEYajdATKEAIulgtDKBWKxRAFb+DWwlArCiKIATbLhTMgqaiygDVrVshCABCEIAEIQg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hQUFBQXFRgUFRUYFxUUFxQUFBQXFxUUGBcYHCggGBwlHBcVITEhJSkrLi4uFx8zODMsNygtLisBCgoKDg0OGxAQGiwkICQsLCwsLCwsLCwsLCwsLCwsLC8sLSwsLCwsLCwsLCwsLCwsLCwsLCwsLCwsLCwsLCwsLP/AABEIAOEA4QMBEQACEQEDEQH/xAAcAAABBQEBAQAAAAAAAAAAAAABAAIDBQYEBwj/xABNEAABAwIBBgcJDAoCAgMAAAABAAIDBBEhBQYSMUFRBxMiYXGR0RQjMlSBkqGx0hYkMzRCUlNicnOywRdDY4Kio7PC4fBEkyV0g8Px/8QAGwEBAAIDAQEAAAAAAAAAAAAAAAECAwQFBgf/xABBEQACAQMABgUJBgUEAgMAAAAAAQIDBBEFEhMhMUEGMlFxsSIzUmFygZGSoRQVIzRTwRYkYoLRNUJD4fDxJVSi/9oADAMBAAIRAxEAPwD1UBVAUAQgHIBIByE5CEJyEIA2QCAQCIQBQBQAQCQCQBQACAFkAkAEAkALIMgQNisgGoRkSEDbdKASAFkAUAQgHIA2QDZpAxpc4hrQLknAAIThld7pKTxiHzwpwy+oxOzmpBiamIfvJhjUl2EL88qAWvVwjdd1k1WTqS7AnPGhv8aivr1nsTDGo+wjfnvQD/lRfxH8k1WNSXYRuz+yeP8AlM6nn+1NVjZyB7v8neNM82T2U1WNnIB4QcnD/kt8yU/2JqsjZsb+kPJ3jI/65vYTVY2bGHhGyd4x/Km9hNVk7OQBwi5POqoP/VN7CajGzkPHCFk/6c/9U3sJqsjZyCeEHJ/jH8ub2E1WNmwnP/J4/wCQP+ub2E1WNRjRwg5P8Y/lzewmqyNRj/d9k/xpnmyeymqxqsusl5SiqI+MheHsJI0gCMRrFiAVDWCMHSgAgAhAEIwAoMCQYAEAUAUAQgHBCcFNnU+1PJrthcfvBC8eJ5ZQ5Je8lrLOxcduFnatXMT5FdShhynJRS5svOerwWSebNacgch23GzuxR9psv8A7EPiY3XqL/jkcb806qwAjcRYjEY4nsUfbNHrjcRG3rcqTIYszKwYaBtzlv5uVHpLRi43Efgxtrj9F/FBOYtX80Dys9pY3pbRi/518GTtLn9L6ob+j+r3DrZ7Sr986L/W/wDyyda6/S+pIOD2pOvR629qh6c0Uv8Alfysn+b/AE18R44Oqjezzgqff+iv1JfKRi8/TXxD+jyfezrCj7/0V6cvlGrd+gviD9HNR85nWn8QaK9OfyjF36EfiObwdVA+Uzr/AMIukOivSn8oxd+hH4nSOD+fa5nX/hR/EeivSn8o1bv0Y/EP6PJ/nM6/8J/EeivSn8pDp3for4kR4Oqja9nX/hR/EWi/Sn8pCp3for4jTwdVHz2dZ7E/iPRfbP5S2yuvRXxKPOXN11IWCR4cXY4agLuGs9C6Nnc0LyjKtRzhPG/uKKVSNRU5pZxncel8D8nvNw2cc+3NcNKT4lpcTfKpUBCAFkAEACgBZAAIQOtuQnAbIEgoRgKElFnYfe78d3ocELR4mLzWxqGnVfWN/Jv679ZWrpFfyNZvsXiiz85Bes7JMmSz1FUXS1EL224jRL2xaAbg7HA3Nr2tt3Ly7rUKFGkoRjKL62eOTb8pt7yrrs5J35Ohfp8W987YJZgPAbteN2zHptrWSno6hC/msZSjrKP7FdrJwydUzZsnywEVMlTBNK2JzJSHyNc/VJG4WuObtuNeKpX1OadNQlFZyty3cmZPKptYeUzZrzxs4GlSiRBQAoQwXQgJQnAiUGAKRgfpKowMLlKRKQWlGSeccLQ5UP2fzcvoPRX/AE+ov614HHuPzcfZfiaPgePvVw/au/CxdmaIq8T0JUKCQDSgBZAIoAIBt0IHBCRyAIQAsgKDO7GncNdywdN5G4KOZaPEyWbsFp494NtuyN9zr2ktw2LV0n+Rrdy8US87WHeT51ZzninxQMlLnAtMha5rWhwNy3bfyYYry2jdFJTVWtJYW/GeJt1Ku5pIpcrZRjZk1kFK4SabxE9zmkC7jpOPKG/AHYtyjb1J38q1fdhZST+BEpJUkoizgyLFk9lLJE57qkTxsYXOc7TBuHtDCSGNx2DC4WOzvKl7OrGaShh8Fw95MqappPO89CuvKtbzdT5gKghhQkCkYBdSMBUEisgAhIUG4BKALEZDPPuFpvwJ5j6D/le96Jy/kqy/qXgci6/Nw9llvwNSXp5fvj/TYu5MVeKPSlQxCKAFkAEACgCgGdSAcEA5AIIAOQGfzrF4rb3sG75QVXxLR4mfyC0maO97com+/QN7f7sWlpZ40fW7l4osvOw7zWPK+dPgdNLJVZdyPHVQmKS4BNwRa7XDURcLYs72pbVVUjv7yJwUlgqcmZnxRSiaSSapkZ8GZnaYj+yO1blxpepUg6dOKgnxxzIjQSeW2zQlckzAQYEhIkArIAoAFAIFAOQDbIBwUMhmD4WG8iE/a9bO1e66Iv8Alq69cf3OTd/mqfczs4GXd6mH7a/XGwfkvQTFXij08KhiCgAgAgAUA3yoBIByASAcgGOQGZzwd3kW+e3msMblU5lolTmubzEnZcWtqIGI6NXWufpp4sJ55uPiXhvqx95qJF89mdKJEqGQDmomRkaGq2ScgIQZBZBkSEgupIyOUDIChGQ3QkN1GCQlCAAow2YnhVHeY+Yu9bF7joh5u4Xqi/qcq9f49J9/gLgadyKgfXaetp7F6KRFbij1VmpUMQSgAgEUA1AJANCAcEAUAUAx5QGWzyeBE29rcYBjgPAf2KvMvEp8zptKR2GBa5wOrElt8PKuX0hlq2HfJeDL0vzCXqNY4r59KWTpLcVmWcrxUzdKQm58Fgxc/ob+eoLbtLKrdS1YL38jHVrwpLM3gw+Uc9KmS/FFkLeYcdJzXNi0dXlXqLfQNvBfiZk/gjh19MyzinH4lK/OSpN71E/kGiPQ1b60XarhTX1NKWkbvPFfQjbnHVDVUy+UtPoc1Wloy0lxpr6iOkrpPjkusm58VDLccxkrd472/wBknyBc240Dbz803F+vgbdLTfKovgaB2fVNoaQEjn6uKDOUDa+JPJHTdcd6ErxnqtpLtyd+1m7mOtRTZx+74eLu5ryN7Fk+5l6f0On92192cb/WL3fYfFzf7wW67X9Cfcy/U+hP3Xcdi+I2LP4/KpsPqyA+toSWho8qnxQlou4XZ8SJ3CGXEiKnB0TZ2lJYg9DWlZfuOMFmc3v4YRioWdSrKUU1lcTqj4QotRgk0xraHRkC+25IPoWGWg5dZTWO5j7HVc3TWMr1jv0hxYt4iXS3aUXtX9Cj7jnx11juZDs62vs92ezKO7IecslSJHNpi2OIXfKZWNYLa2lzgBcDE44DXbBZ10enNZjP4pmncS2E9SW9+rkZvPHLcdXSF0bXDi5dB2lbWW3BBBIIsL+ULv8AR+wnZ1K0JtPMMrHecm4rxqypyj6WPodXA2/4yOeI9Yk7F2JmStyPWYyqGIeUACgGoBIBWQDQedAEIAoBIBjygMVwivtTsOPww/pyKFxMlPeyvzCJLnk6w0N6zfHnwXE6TvFjBdsv2LW/5h+z+5dZy5cbSxFxxeRyG7yNZtuGteT0do+V3UxwiuLNu4uI0Y5kY+tyDVTSvc0xVD8HaOmGyOjcA+N7I32GgWnCxIvcawV72lawowUKe5I4F1b1bht6xSyMex3FytMcm2N7HRusNrbnlDnFwrJOPE4ta3nSl5affxRxvZY4tv0H/wDEbMW7kxaA24cxH+hRkjMlwInayG4bC7dvA5+dYKtVR3cz1Og+j1S9xVrboeIyOFwecRoWwG2+0rUnUjKPrPotvazoVNWGFTxuXrHzU4cWk35JuNirCo4ppczPWto1ZRk+MXlBqYnFhDDZ2w9CUpRUsyW4XVOpOk1SeJcmGWUNbpO2DGyhR154iTUrKhS16nLiM0Wi8gGJFzbaAFZuT/DZj1KUNa4it7W/1iiLHDjcNXhHCw51MteP4bFJ0Ki+0rHDiaGjzbjY1lVXkwxn4OIA90VA3NbrY3e442Pyda3aNBxjifwPL6U0vRU9eluaWNb/AAc+XsuyVDWxMYIqcENhpo8GlxNmBx+W4nyXOratiVRRWXwR4qpeVLmpqQ5v3st86cjCmyZHHgXaelI4fKkc0lx9AA5gFy9AXjur2vLlqYXcmjs3FFUYUorlIj4HXcupHNEf6q70jNWXA9ejKoYh5QgFkAEACgEgGhAFAEIBEoBj/QgMNwmfF4/vx/SkVV1jLSeCv4NyO/Wvazesk6lwulX5Sl7T8ETbb7iXcigzjrO6KiRxPJDnRMH1Y7tJ8puVm0bbqhbRS4ve/ecHTFzKVXC4LB0VlF3XQMlZbuihsDvNM67o3318g6Q6GO5l0XLMTq6IuI1I4nx4Dck55SgCCsa2si2tlILxuMchF72v4WOAxCxK43ZfA7lbRcZS1I7njnwfcWdRkCCoidPQztLGgufDM4NfFv74dn2rg7HLM4Rlvizyl3ojyvI3P6MxbnF+AuG7zrdzDcOdaVWuobona0H0UnKSrXfDlHt7wEEOaABoWN+YjUtTc4Nt7z3/AJdOpGEIrUx8HyFVscWkMOi7Cx8qUpRjLMluJu4VZ0nGi8S7R4BsL69vSqvGXgzQUlFKT3jaeDRviTck47L7FapPWxuxgxULd0srWzl538u4EUrX6Q3HRcD/ALqSUJQw+0rSuKVxrQ44eGi3yNkSapwp47tHhSO5ETLa7vtbDcLnmWWnbTqPLNO80tb20dVYb7EdxqqSjPvcNralv69wtTRO3xRg98IO0k9OxdGFGNPhxPC6T09Op5OfcuBn66pkle6SV7nyO8J7sTbYBsaOYWAV2eXq15VpZkazg/yCXFtVKOSL8QDtvcGY81rhvlO5eX05pJJO3p8f9z/Y9Jomx2a2s1vfAsuEoXo/3x+Fyt0Q/NVPYf7G3f7lT9pFDwQHv1R9iP8AE/tXr5lKx7BEqGIkCAVkAEACgF5UA0BAEIAhAJARSIDAcK5tTxffjb+ykUR6xlgVvBjLyJ3bgD1aXYuJ0nWbegu2T/Yi3/MT7kZSndcMO0sLj0uNyukklHHYeUupa8pt9pf5m5U7lqGud8G7vUoOri5Dg4/Zdj0aSRliRksLjUrJcpeKK7PPIfclU+FgbxR743eGuvYEjwS3EXONgN6xVoKEtbJ9Gsasq9FQ1Vue9837+XrZwtp7AXxwtuFsMLDDYD5Fozqye5cDvULKEcSqYbXDsXcRth0dIgk3NxfUDa1hzYKjkpYTNiNFw13F5b3924VM46LdIWdbEc6VFFSaXAW0qkqSdVYlzFA5xB0hbEgc42FJxiuqxQqVGm5xxv8AoNljLy1rC7TuDosBe5wF8NFuJ1rJQi3nycmtfVIqKe0UcPP/AEaSjzRq3t0nRiCPWZJ3tiaB9nF3WAssbKb6zwaNbpDQgvITb+CHiDJ9OeUXZQl+azvVMDs0nYmT+Icy24UYQxz7zyd/0jlLKTxnlH92cuW84ZqluhI4MhGDYIhoRADUCB4XluNwCy5Z5WvpCrVeI7kUdjfDUmTVyXuambpqn6Tx73YeUfpXD9W36vzj5N9uNpXSStoakX5b+nrO7ovRzm9rU4cj1C1gAAANVubcvDtuTyz1UUZjhEb7zd9oepy9V0Rf85JdsJGhpHdCL/qRmOCN3f5ueNvod/lexmUrb1k9khVDATWQAKABQCQAugGoByASARQEcnoQHnXC2bQQ88//ANT1EOsZYFdwatvBUgbRb0PXE6SvFO39p/sLdfzFTuRmcn+BGTq0AD5ow9C6Et542tFylOK45OiogmeSGxTWtom0UhLubBuA9OOxY5KSe5ZPT6H0Fb6qq3c0uajnxJ6bNyrlZY0s7i4cq7XMuTrOlJY+W6xOhVlLWX1PbR0hYwo7NtcN6itxZR5g18mjeERaJuNOWMXwIsdAuwxVoWk1nON5iraZtnq6ut5LzuLFvB1I0XqKqngG3W70uLArRsorizBV6Rzfm4Y72PjyFkmP4WvdNzRubbyCJhd6VlVvSXLJzK3SCu+NRL4DX1mRYvg6WWoP1uNLfKJ3gfwrIo01wRy62nW+tUb7jnmzzlDS2jhp6NmrvbGufbZiWho80qdpjgcetphuXkr4mcrauSY6U0j5XbNNxdboBwb0Cyo22c+pdVavFnG+S+Ax9SvgooY3vcJsROs9gRsOXKJGZNI8kXbfEklumNrWkYgHVpc+CrJZXYzYoxhSkpVVn1f5PXc3MoRSwMMLQxrRocXYDiy3Wyw3f5Xz3SFvVpVmqry3z7T3FvUhUpqUOBZLRNgzfCAPeUnSPUV6jok/5/8Atl4HP0l5pP1rxMjwTO98yD9lfqkb2r2suBSr1T2an1LGYCcIBXQAQCQAQDQgCgCCgEUBDKgPOOF34GD70nqYe1RT4mamc/BaO9S9LfW5cLpW8UKD9cibP8xUXqRlJpJaWd4jOi+CV2jg12AJLTZwIvokEG2C6NrUVSjGouaRwK8dhdSxzLo5912o1RbfVeOEX6HBlj5Fl1mVle1sbt/d/gD84q04uqZj9mTR/CAq7TkaktJVs41se45Zcpzu8Kaod0zSEdWkmuzE7yvL/ecLmtvctJO8tJPXZRlmJ1KsuMvqO40DYeophmPZyfFjTUbgfQmqWVLtYi152AdZRY5kZgn2g7kNruN+ZW11wRO2WcRRE+YamDSPzW7Ok6grd5ljSl1p7l6wCB1++avmjwR0/O9SiUlyJdWCWKfHtJntvzblQwqbT38yyzbyuaaUOJtE+zJhsb82T93b9XoC52lLNXNLcvKXD/B2tE3uxqbOT8lnqTSvCOLW5nsCiz5F6OXyeuy9J0Tf/wAil/TLwNDSfmc+teJh+Cp1qt/3J/qRr28uBSp1T2uDUsZgOgIAlANQCQAQDQgCgCgAQgIZEB5twu/B0/23/hHalPizPTGcFnwUvSPW9cDpbuoUP7ibP8xU/tIeEHJOi9tQByXWjl5nfq3np8E/urS0BeZi6Eu9Gnpu1co7WPFGVh1Fu7AjeNmC9G+08rNtPWXMaYLeAXN5hqPkOCceJaNXW3TSY8cZa92O3YFt/LeyYiRijnDTRaV2SJo6eOpbxU0DzbTY9/e3XtoyBzAWnSu3pw3JOKisnWt9BqvNRhUSzwyim49xcW6DLjE8t2F9WOgtd14pax1IdD7h1HT2iyvULul4vbi+TbSsXO0b7TgFO2i+TMv8HPLUq2cccLgI1Dy8M4wXtpclmodJJVHWxHWUTcpdELPaqk6jk8Z3LcWGbNVHHOTV0/dEN7cskkfXawWa7oIxGojbkhcxjjPP6Gy+jcIqWxp41eGd+sXGc+QWwaM1OQ+klN4nN1Rk/qnf2nyHEY55xXWR4zSdlOEnLHeuwpNO+tUxg4uMPcMts6kLcVkEjdusaj0b0T3loS5G1zDysXMNPIbviALCflRah5W6uiy8jpyy2dTbRW6X0Z7XRV5t6WHxRZ56D3nL+7+ILL0T/wBTj3S8DNpLzHvXiYLguwrCN8L/AMTCvcy4ET6h7XT6liMB1BCBFAK6ACACAaEAUAkAHKAQyFQDzLhgPJph9aQ+hitT4szUx3BZ8DJ0j1vXA6XeYt/7ibPz9T3GwyhRsmjfHILse0tcOY7RuI1g7wvGUK0qNRTjxR0JwU4tM8mypQPppXRvxc3U76SM6nj8xsIPMvf2l1C5pKpH3+pnir+zdvUcHwfAbG6/5LZawcqSxuHW0cRq2jdzhVCaksPiXGbuXnUpdyRLTyi08BsQ9pFtJoOGlbDcRgdhGSMjfsr6VF6k+HgdOcGQGsj7qojx1G6526cBGtrwcdEarnFu3etW4tdbyon0jRWm046lXf2P/JnYnHRu4AE4kNx9O3BaEks4T3HpqOs6etOKTfHBxQFzQXFtm38HW5o/PoWeerLEc+80aG1hmo44T5c0v/ORNTudYuLg+9yANg2BY6ijlLGDPbSqaspylrZ4JcvUXOamXnQtdHUs06aa4mhxOi0/rWD5414a7DaAtylXjTlqJ5RxLzRtS7outKOrPs7V6w5eyQaeTR0uMie3jIZRqliNrOw+ULgHpB2ralHB8xvrN0J7lu8Cttcc+xUNFPDJG4j/AHqUMo8qQKes7nkjnF+9u5XPEcJG+ab9ICwXNBXFKVJ8/E6uirl07hdjPRc7CHUchBuCGkHYQXCxXnejCcdKwi/6l9D1eknm3fevE884ND7+bzxvHqP5L3UyJ9Q9upysRgOoFCAoBIAIAf7rQDQgCgEEA1ygEMqgk8u4YT8WHPKf6atT4sy02TcFfwUnS31vXA6XeYof3EWT/Hqe43K8MdZFNnRkMVMVm2ErLmJx37WO+q7sOxdLRt87Wrl9V8f8mle2kbinqvjyPLxdpLXAtsdEtOBY4YFh3Yr3cWpRUo70zxFxRlCTjLijpa5MGm0ho5tW3m6ELZzxLTIGXJaR5fCQWu8ON3gSjn+a62Gl6xgrRk0blrezoPD3rsLmryHDWMdPk3kyDGaicQ0tJ2x3wbfZ8g7C03WGrbRqb1xPeaJ064JJvWj9UY+KNwLg8nSDiC0tLSy3yS04g9K0Ky1XjVxg9dZ1drBzU9bPD1eogbC4XIILrm4GDTuHMedXcovdJbisKFWOZwknLmlw/wDfrI2aYYdB133udPDR34bMFd6rktZbvUa8drGjJUpZm3v1uRr82qtk8IoZ3jRedKmm18TUG/J+w+5FucjaLbFtVy3CRwdN6KjUp7VYaa347e1FNU0z4nvjkboyMdovbrsRuO0HWDtBCzNYPmlxQdGbhIia+xt5R+Y/3eowY5RzFSBVRXY4bC0+oqqlhihPVqRfrNhQyGTIsZJueJa2/wBh4b+S4mjoqGn0l2v6o91eeVZt9xkODk2ro+dsg/gK9bMtPqHuFMsRrnUEA5ABAJADHegGXQDkAlAGuHSoBDKhJ5VwwnlU3RL641anzMsDq4LfgZOket64HS7zND+4WK/Hq+7wNyvDHUEgRks9c3DKDPA28oFpGfTNG7642bxhuXoNEaT2X4NV+TyfZ/0cnSVgq61o9ZGCil6t+7eHbiOdeu3M8hVpNPDWGdIx7VBq70BzTs/wULKSe5nTR1TmPa9jnRSN8FwwcPycOY3G9Qm4vKLU6tShLWps1T8oUtfoiuHc9QBZtXHZrH7hJe4HQ643EE2V3qVFiR6fRmm2pLUerLs7SoyvmZUUgJDONhvfjYgXa/lPZi5vSLjnC069rN747z22jtM0EtSa1W/gZiWGPBukSX3sb6V74kEj5KxRlU444HQlRt8KGs25Zw+3/oaWNa4XYS8DRa1pwIOstVk5tNp7uOTHKnRhNKcPKSwkuDT9RrKyoFbBx1w6qpW6M1rEzUw1Sne+MnlcxJ2hb1Ke0hv4nh9PaLim9m89n+Chkj1Hn9BwVcnjIviiYeCR9UqnMxR66frRrMhM/wDCs+6J/mkriWzx0gj7X7Hvrn8m+4xeYBtXw/vj+W5ewqcWWe+me5UywmudjUA5AJANKAF+b1IBqANkAiVAGEKAQyIDynhgPfKf7Mh9LOxTS5mxDgd3BcO8P6R63LgdL/N2/dLxI0f56r3o2914c6gUIEUDRks7M0+MJmpwBLrezU2b8g/n27d69BovS7pfh1eryfZ/0cm/0bGutaO6Rg4yQTYHA2cw4Oa4awQdRG4r1uVJJpnkK9F05atRYZ1RSXx122bQqtGpKLRMXg61XBjinF7iMkgYYj0ojIsN9jLPI2XaimxgkLW/RO5cfmE8n90hZI1Gjdo6QrUdzesvWW09XQVpvM3uGoP65tnQvO9+q3OTY/WKtOEKqxJHptG6c1JJweH2MpMt5nzU+lI6PjY3AOE0RL2kAck4cpnTq51qzoVI4UHlHrbfSdpWzKqsSfw9z5FPkTKUlO6KaIM5JLjuIIsWPsLEOGBPPzKIyUamc7y86DrWyi4pRe/PNP1/5LjLNIxmi+G5pp2l8H1CPDp3W+VG7DotrsStqUd2sj5lpOxdCtrJbs7yrqKuzHu2hhsPrHADrWNrejn0aDlUjFc2eiii4nJoiOtlO1p+0Gi/puvL6OrbTTUKnbM93eRxaSXqPN8yPj8H23fgeve1ViTMcfNLuR7rTLAYDraUA5AJAAoBf7qQDAgEgEVDA0lQCCRAeT8L579T/dv/ABNVqXM2IcC04MPi7+kf3Lz/AEw83b9z8Suj/O1e/wDY2a8QdYIKghiKAc1yENFDnFmpHU8sHiptkrR4VtQe35Y9I2FdSx0tVtvJe+PZ/g0rqypXEcSW8wOVcmT03xhlhslbjG7975B5nW8q9Za3tG5X4b39j4nlLrRVWhvjvRyiU9PVfsW5g5jghzJf92oyjpslaLi+5QVbxuE0eVBk7skZVnpjemkfGL3LPCjJ23jOHlFjzqyng3KN/Vo7s5Rdx5x0cx9/0MYcdc8IsTvJAtIPIXLJrRk953bXTCfNx8CB1JRhkkVFVsmgkIk7mkeGTU8oBAmgMli46gWG2kLi99eRJNbjZqateLTeclPmhk41U7bjvULg+U2Ni9mDI8frDSI3N51xdL3StaLius9yNXRej3Gvry4I9Iy6Pe833bvUvMaD/wBRo+0ju3v5efceQ5nm1fB96fSHBfTK3Xl3mrHzS7ke70xWuYjsagHoBIAFABARhQBwQAugGuKgEEpwQk8l4XT3+D7p341alzM8C34L/gH9Lf7l5/ph1LfufiU0d52r3/sbJeIOsEKCQlAFAPYVUqwPaDcEAg4EawRzq0ZOLymVwZvKWZVPJjGDA79nbQ/6zgPJZdi203cUt0/KXr4/E0LjRlvW4xx3GbrszKlng8XOOY8W7zXXHpXaoaet59fMfqcetoGa83IpKmkli+Eimj6Wkt85t2+ldOld0avVmn7zmVdG3EOtHJDHlBmj4bL9Iv61mcG96NGdtNS3xYe72j5TB5R2qdRkfZ2+TJqUyS/BNfJf5jHOHneCOtYalWlS68kvebVHRlao/Jgy/wAm5kSS2NWdBmviwQ555nEclvk0ukLjXenqcPJoLL7XwPQ2WhnDyqr9yNzk6hjhYI4mNjYNTWiwvtJ3k7zivMV7ipWlr1HlndhFQWEDLI97zD9k/wDCVt6GeL+i/wCpGG8X4E+48czXNq+D78ekkL6fW68u9mnT30o9x7vSnBaxiO5qkD0AigAgAgI0AlAEXdCZA1ygEElkJPI+Fs++Ifuj6XlWp8DNDgXfBgPe7ulvqK8/0x6tv7L8SmjfO1e/9jZFeIOuhBQSJylAIUAN0ArqMEYDdMEBKggQU5GCGSljd4UbD0tafWFlVeouEn8WV1UNZQRDVFGOcMaPyVpXNZ8ZP4sasVyJisWs3xLIRCgkQKDBBlTGGX7t/wCErc0Y8XlJ/wBS8TBdL8GXczxXILrV0P8A7Dfx2X1W485LvNCj5mPcj3ym1LWMZ2sQDwgEgAgEgIQf9vdQBwUABQDSEBDIobJPIeFt3vqLmhH43q9PgZ4cC+4MPi7ulvqK8/0x6tv7L8SmjX+LW9r9jZrw51xFCMgCEiKBBQDVJIbqCMCugCHIQLSQCuhGAISIoSEIRkirR3uQfUd+ErZsni5pv+peJiuPNS7meH5Mdasi/wDYZ/VC+t3K/El3nNtnmhHuPoCmK0zGdrEA9AJAAoBvkQEV1AEemygBugGuQELwoZJ4/wALB99s+4b+N6vT4GeHA0XBj8Xd0t9RXA6ZdW39l+Ji0Z52t7X7GxXhjsAcpRKQghI5QQJQAEKSciAQjIShCAChIUAkA2ykDrKAIDFCoalnIf8AZd6istq/x4e0vEw1n+G+48EpHWq4z+3Yf5gX1+585I5tp+Xj3H0JThaZU7WlAPQCQAJQCQEF1UBugFdABxQET1VknjXCuffo+5Z+J6yUuBsR4Go4Mvi7ulv4F5/pm/y/sfuYNF+cre0a4Lw52jnNdHxvE6beN0dPi78rQvbStuWf7PU2W1x5OcZ9ZXXWcczotvWJLO4tkgyfXxTt04ZGyNuRpNIIuNYwWStb1KMtWpFp+sqpKXA6lgLGcyvnhFDNxEcU1TOPCjhaHaH2nEgA6t+tda20RUq09rOShHk5c+4151sPCWSzyPlQzx6RhmgIOiWSt0XX3ixsRjrWpdWqoSwpqSfNF6bcllrBwZbzrpqSaKGcvDpLEEAFrQXaILjfAXvv1LYtdGVrmlKpTxhfXuIqV1B4ZPnJnHDRMa+fSs5+g3RbpEm1yegDHtWOy0fVu5ONPl2kzqqCyyTK2XYaeDuh5JiOhYtGlfjCA0jEYY3UW9jVrVnRS3rP0JlUjGOsyry5nkynn4gQTzPEQmdxTWutGSRexcCbfmtu10RKvS2rmorOFntMc66jLVxk7RnNA6jdWMJfE1hedEcrk62kHU6+9YPu2qrlW8tzfwL7aOprrgR5UzojhoW1ui5zHtjc1lwHHjbWBOoEXx6FahoydS7dtnDWd/cRKslDXO7N3K7KuBk8d9F18Dra5ps5p5wfyWtfWkrWq6UuXPtJjNTWUWs/gO+yfUsFt5+HtLxKVeo+5nz7EbVLTumaep4X2K685I5tn+Xj3H0RAFpFeZ2NQD0AkACUAEBzgqoDdAFAJAROCqyUeL8Kh9/f/Cz1vWWn1TYjwNZwafF3dLfwBee6a9a3X9H7mDRPXq+0a668OdowxwzgH1qTt9lejW/Q39xqP8x7i54Qa4w5PqHA2cWcW3pkIb6iVoaHo7W8guS3/AyV5asGzO8HkkcFXPSxStljdDFM1zXBw02NayUXG25v0ALq6ajOrbRrzjhptPuzuMNviM3FM9EC8sbh53kyKqydVVbjSS1Uc8mmySIgkDSe6xGseHq5tq9TWlbX9vTW1UHFYaZppTpzbxnJocj54RTy8Q+OWmnIu2KZuiXga9A6j0Ll3OialGntYNTj2ozQqpvD3M81z8q4Za+tFQ7R0KfiqfBxvO0Mc3UMByni53r1WiqdSnaUtms5eZdxp15J1JZ93eW2dNT3Xk7JT3m+nPHFIduloujeem7XLTsaf2e9uIrksrxLVHrwgcWWKh7Mnz0EpvJS1cTGn50D3F0Z/wB2ELPQpxndRu4cJxee9cSsm1BwfJmtrhoZfpz8+jc3zXPP5Bcin5Wianqnkzvzy7ihroeJdl2njwi4ptQG7GveAX26b9QC36UtrG0rS62cd5je5ziifOV1sg0F9V6a9tdtAn8lisv9VrY/qJn5mJ2cHGVozV1sMQc2J7u6YWvaWEA2bINE6hcjqWHTlvN0KdWW9ryZY+hahLymj0Oo8B/2Heorzlr+Yh7S8TJW6ku5nz1UHRm6HNPqK+x3qxWlg5dg828O4+j4FoFjrYhBIEAkAxyAF0BygqoHNcgHhAEoCJ6qyTxThVPv93NFGPQT+azUuqZ48DY8HMdqZ32gOqNi8302f41CPZD9zDofftH2yNXZeJO0ed5x5Vio8stnn0hH3HojRGkS4vcMB5CvU2VvO60W6VPGdc0qk1GqpMtsv2ygzJ4jY8wTT8bJdpFoo2OOi+2rSOpalmvsMqzlJa0Y4Xe+wtUzUSXJnPlXN+KhqqKopYixpmMMwbpuGjK0gONybAWJ3alkt76pe29WlXll4yuXAiUFCSlFG7DV5zJstlLlSormu7xT08jPrTuY7qMdh1ldG3p2Uo/iTkn3LHiYpSqLginkyFV1lRTzVghgjp38YxkTnSSPfcGzpCAA3kjAc63Ve2tpRnToNyclht7l8CmrOTTluwdOa2QHMkrZKmNhdNVOey+i/vIwYdtsCcFjv79ONKFGTxGKz3inB5blzMz7m6gUfc4ice58ptkjw8KmLr6bT8q2kbgal1vttB3G21uvTw/aRi1JKOMcGWPCBmXLVVME0GjjZk93aPIY7SY63ysNIeatTROlIW9CdOrnm47u0tVpOUk17ztzqopxlGjqoYHztjZM14YWA8oEMBL3ADFxx5lhsKtKVnVoVJ6uWsZyTNPXTSIKXNmbubKMs4HdVZG+7GnSEbWscIogflHnHMr1NIUtvQp0upTa3vn2slU3qyb4shnyVNLk3JcYjddk1K6VpBBY2MEOLgcRbarwuKVO+uJOS3qWPXkjVbhFY7C1zgoHjKFDVRMc4DTp5tEE2jkBLHG2podfFalnXjOzrUKj39Zd5ecXtFJI1LhgehcijuqRfrXiXn1WfOmVTaV/MfUAvsly9arnu8DlWKexSZ9I0pwHQPUtFks7mIQSBAAhARuQAugOIFVAtNATx9BQDi7mKAie/mKqweH8KUn/AJB/3cf4Vmp9UzKRVUmddREzQY8ht9QuNlr4EX1BZK2zrNSrU4yaWMtcjV+zqOdSTWXyOpmfdWP1h121n81gdrYvjbx+pGzq/qyEc/Ko2u7rsdnOEVrYrhQX1/ySqdb9V/Qljz6rCPhCPKis7Dj9nj9S0aFVrfVf0Ec9av6V3nFX+y2PK3gX+y1H/wAsiN2edX9K7zndqsrezXChD4EfZJ/qSIXZ31f0r/Of7SsqdsuFCHyofYnzqS+JGc7Kv6V/nP8AaVsUP0YfKgrDP++XxInZ01f0z/Of7SutiuFGHyofd8fTl8zGHOSqOuV3nO7VbXh+nD5UT92w9KXzMXuhqfpX9Z7U2kf04fKh920+2XzMc3OCp+ld1ntU7SP6cPlQ+7afpS+Zkjc4ar6Z/nP7VXXpvjSh8qH3dD05/Mx4zoq/pn+c/wBpVzR/Rh8qLfd0fTl8zGnOeq+mf5z/AGk1qX6UPlQ+7o+nP5mE5y1X0r/Od2qynT/Sh8qI+7YelL5mU1XKXaTnYk3JPOqTk5SyzYp01TWrHgfSWT5ToNwPgt3bgtY1JcSyjefmn0dqBEwcdxQkOlzH0ICKTyqARaSkHNEwnV1qAdkcIHOVIJQ1QA6KABYNygGeyvmrSTymSWFr3kAFxLtQGGoqU8IscgzEoPFmdb/aRzZOWE5h0PizP4u1V2jJyxpzDoPFmdb/AGk2kiNZh9wlD4szrf7SbVk5YvcJQ+LM63+0m1ZOX2hGYdD4szrf7SbVk60u0XuEofFmdbvaU7SRGtLtCMxaHV3Myx1+F7SbSQ15dohmHQeKx/xdqbWQ15dovcJQeKx/xdqnasKpLtD7haHxWP09qbVk7WXaL3DUPi0f8Xam1ZGvLtD7h6HxaP8Ai7U2rGvLtB7h6HxaP09qbRjXl2i9w1D4rF1HtTayGvLtF7haHxWLqPam1Y2ku0b7iaHxWLqParazK6z7TVwQtaAAAAAALbgFUpzJbJkBUgSAYUALICCDwQgJWoByqAhABAc0utCw6PUqsDlj5llwGO1qxUcdSqWEVPIBVEBLIGJCokAEAip5ARRAKAajASiA5VXEEB1rMDsZsRFR6ASkCQDSgA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upload.wikimedia.org/wikipedia/commons/thumb/3/36/CeramicsFeriaTexcoco.JPG/220px-CeramicsFeriaTexco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095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988759">
            <a:off x="5656679" y="3354895"/>
            <a:ext cx="167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jarras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A: You’re looking for a bargain! You can go as high as $10</a:t>
            </a:r>
          </a:p>
          <a:p>
            <a:r>
              <a:rPr lang="en-US" sz="2500" dirty="0" smtClean="0"/>
              <a:t>B: You’re working at your stall in the market! You can go as low as $3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 rot="20756114">
            <a:off x="1551468" y="3383695"/>
            <a:ext cx="116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aretes</a:t>
            </a:r>
            <a:endParaRPr lang="en-US" dirty="0"/>
          </a:p>
        </p:txBody>
      </p:sp>
      <p:pic>
        <p:nvPicPr>
          <p:cNvPr id="10242" name="Picture 2" descr="http://ih.constantcontact.com/fs145/1102323009336/img/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19621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7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A: You’re working in the market. You can go as low as $15.</a:t>
            </a:r>
          </a:p>
          <a:p>
            <a:r>
              <a:rPr lang="en-US" sz="2500" dirty="0" smtClean="0"/>
              <a:t>B: You’re looking for a bargain! You can go as high as $18.</a:t>
            </a:r>
            <a:endParaRPr lang="en-US" sz="2500" dirty="0"/>
          </a:p>
        </p:txBody>
      </p:sp>
      <p:sp>
        <p:nvSpPr>
          <p:cNvPr id="4" name="AutoShape 2" descr="data:image/jpeg;base64,/9j/4AAQSkZJRgABAQAAAQABAAD/2wCEAAkGBxQTEhQUExQWFRUWGBwYGBgXFBccGBgYGBQYFxcXHBYYHCggHBolHBQUJDEhJSkrLi4uFx8zODMsNygtLisBCgoKDg0OGhAQGiwkICQsLCwsLCwsLCwsLCwsLCwsLCwsLCwsLCwsLCwsLCwsLCwsLCwsLCwsLCwsLCwsLCwsLP/AABEIANwA3AMBIgACEQEDEQH/xAAbAAACAgMBAAAAAAAAAAAAAAAABAMFAQIGB//EAD0QAAECBAMFBgQFAgYDAQAAAAEAAgMEESEFMUEGElFhcSKBkaGxwRMy0fAUQlLh8QcjM2JygpKiJENjFf/EABoBAAIDAQEAAAAAAAAAAAAAAAABAgMEBQb/xAAkEQACAgEEAgMBAQEAAAAAAAAAAQIRAwQSITETQQVRYTJxI//aAAwDAQACEQMRAD8A9xQhCABCEIAEIQgAQhCABCEIAEIQgAQhLzc42GKuPdqgBhRRJhozPcqZ86+Jxazlr3pGJF4VUbFZdR8YY3iUk/HzozxVa+6mgQiLpciseZjD890dKFTsxf8AUG9zlWGZt9NUq9oKOQsv2Y7C1NE7Bm2OycPT1XLiQpQjPhRbTETd6+yjvY0/s61C4w42+Hdrt4c1aSG1EN5o/sHrUKSmmG5F+hYa6twsqYwQhCABCEIAEIQgAQhCABCEIAEIQgAQhVuL4iITTx9Ak3StgYxbFmwhTNyoGRDEfV11QxZ74ji45afVWEq4tFrudlevd5qnyWVqVsuZmYAHUdyrXRaWCRizZNiclJJMLr6cT9O5PdQrtlpLQz82VOSjizlTdLzk1+UZDWt+aSETeNBrxRuG3XCHxGratAphBqKg17lGyGGAkDePWyWiYmQLntA5Dgo7g67LCJONAFP56qujTKQiRhc5aqtmI7n1DQSOA1TuiEpk89iAFQ01PHgl4EHeycAeJKTZKG4NWuF6EU8CnpiKYbWllqfMKki9uves0pWVpN8s6TAMddBIZFNW5V0HAjqF3UKIHAEGoOS8WE8RZ92uyGo1XW7FY/R3w3Oq12RrkeHXJXYMj6ZbCfo79CELUXAhCEACEIQAIQsVQBlCWmp6HD+dwHLXwVJN7WMb8jS49aeSTdAdIsLjHbSRzkGNHChPmSswdoZitTuOHDdp5gqt5Yj2s6jEp1sGGXuOXqvOMbxYuY52rta5A10Tm0uMOjbo3d0DMVqKnWtlx+LTpc9za9lpoOoVOWe50ijLJobkYxHedb+qunRzDabkudmSeVx+/wBFzmG1c5tO89M7J2fnSTTQEnx/jzUF2VRdIbgxakAXr5BWkXES0BopXKg0GiqcJaLvJoKEfx5rWdmm1oPvmp3bJJ0rGHTFfdM1LCTUVHkeCpzEAzO6Ohr4Dv8ABJTeLEmml6DUCvv7IsW6i7jYi6989ElEnQ3OyqDN7orqchXNaQQSN81cQbClj5o3EHJsszGL+WgF7nqFqx26RYudbIkdKcbhQxZ2lKAtNbCljWlPVJz2MkEiwNaEgX0+qrbch8FxHi3u4Ndu1AvyrU9eHFc7OYi+oDiKg5g9NO5LTOKOJaa1oL+/ikt5OMPsHKx2YnN48OXDNWOz80Q4Xt76Kghgk0Hor/CpfdeWk8D15qXERJcnu2DTXxILXa0v1Tq5nY2N2SyugPt9F0y1p2jYugQhCYwQhQTk02E0veaAfdEAbR47WDecQBzXI41tZmIdQOOp+ip8ax4xSXZAZDQBcpMzW8b1UHP0Jsu3Yg6IaDM/dU/DaGj7qqzBodG751WJuYqSFmlPczZptO8jG3z4uAo//wBG6qojljey5quzrx0kKOghTbXC65vaPCiysVl2m7qc9VOxxVjIzdt11wmmYdX8epRuJzEhOiGyp+Z2XQZ15FQy8cxHjnoB3rTajBzBibzbw33HI50ScjH3Tuan5uTbVU6XZwJRae1+jqJ3EQyG1odc3Ir98FS/jS41rlfw1VHOz+84muZPh0UrYjmwyf1DjQ04p1SE+WWeIzxc+5qQb9UgY9wK39Aq+NNAZGvVay8cVqSmo0hNFv8Aianj0Td2mpfQkVaOVrU8UnBa1oDjZ27Ug8KGl9NEvN4kd1jmUta4yIHFRfPCGlQ5i80Q8AVoG8dTc04KumJwuNTfT6JCJNk5lLvj6BTUaCh78SO9YEWpoVvJy3YJt2hbeOZHBOGSaxp321qbGuXAeibaQUWMpJWBP7g2pqmpGP8A3Ca1IABPGlFQQJ9w3g7PX0T2HXPW/wC6ht55GerbBTFYgB4Eeq9AXnew0LdiM5j2Xoi0x6NMOgQhCkSNXuABJsALrzPaTHzGcdIbflHv1XTbcYnuQvhtzfn/AKeHevJZ+bJfQZBQnKkJsYxGecQaKplN6I8DiadyYn6bvT6LfZhu9FFNLrHCVpkfZ087F3QGhJAhE6+rz4JaK5Rs9Rp8O2CQxEh1FeCjDLgcFmXj2otImdUM0JO6JaoFlCIi2D9ED2lkwtiwzDfqLHhzXn2IMMDfY67iSDzvbuuuygvoaqr2+l95kKKBnUE86KcHycH5TSqP/RHFyd33pQZqXEZok0/K2wCGs3WEZOPjeiR+GXHUlX+zjBDaXGg9fdXboLYcOooXDWtq204/VL/hWsZV1zQ2z60SUaYtRpsRe1L5lLvoKHpnEBudgEVqCSe0ctdf2Va6JW3utGNJsAm4ckab1Qe9NUhUJ7vFbtgmhPD3urCBKNPzHOwAzqp4cOGK71KC1TqbjIaIsZmC9gDAQ6wJuLGpUEXFHOrXW1jkNbanLzUU7O71ALBtq8VDAhVPJJR+xFkT8RwLRTQ9VeYfL0IFElhkoDc2oKj281fycG4SvmgO72IZ/d6ArvQuV2IlqNc89B6n0C6oLQujRHoFrEdQEnIXWyq9pJjcl3njbxz8qpkjzLa7Fi5znE5nyXFh+84c9Uxi8yXxCDxoFpDZlfK/gsWeZX2zE821zUBNbCXiur+k+oSeIEhnTPmnNgB/efzZ7hVYv5JR/pFy/wCd3VaxM+RUjs3VS73VCD10F0LO4c1I6IoVkFI00TBbhlRZQMbfNAjURYtv0TtKzjdIko4focHedD6rVz63C3bNXDQ0U/NVSi6Zj1mB5cbicJFFSfvkp4cAMbvVv5D916Q2bb+hn/AKVszDPzw2EcC0K1zOA/jMqR5NEmN6pzta9he9eJSQbVexRcEkotawmtJ1bb0VBjewQA3pd1afldr0cpqaMuTTzh2cPLsGZy6/fFNTs5vta0ClPuyViMIJBBBGYNqcqKMqVFBIyKQa/dslC+6mLOF1LCl7VJt6pgQQ4VVZycC4rlqoy1rflz1+idkhoM1FsiyzhnRtrXV5gsuXOAKqZOGPvVdzspI3DiLD1RjXJKKtncYTB3IbQrAJWXKaC0GgyuP/AKhzobDhsr8xJ8AB7ldgvMP6pRv7zRwb6mqUuhM882gBDgRwUECbruniaHvH1HmmokUPaa50oqEWNOGiw1u4ZAt8QBLDqPSmqZ2GdSZHNpHuPRRQAHigO9Vp05ZJrAWGHEYef7e6hB0qGnymX043tOS+54pzEgN+oyKSdEometwS3QTQm7VYaVkvutSVA3IC+hWrjVFVFEiUqgkqRrEikZeqZhuIFBmc/dQycEk7x7lPHcRlXuTKZPcx6Qcc619ExFdVV8tGcRwHPNTui6e6aKJRdjUCLQq8w+Neh1XOwWq6wthLqqSMmrjHZycx/ULBx2Y4sSd13f8AKfbvC4hkq57wxgLnONAKXcToAV6dt9E/8ZwpUkig57wHul9mcEElDMSJeYeL/wDzbT5R/mNb+CtjKo8nn44Hly7YlvsjgMOVYWxCHxnijzm1o/Q3lxOq4TbHBDJxRuNHw313DwOrb8K2/ZdXCxCvaqc/NX5gw5uC6HEvXXUcHDmLKuM7Zv1mg8UeDxqC0lWssQEviUo6XjOhuHabrSxGh71Jh0IuKv7OO480dFg8AvIrkvRsIAAAC4vCIei7fCoauiqRbGNI6OWyTgSss2ybUiQLyb+qdfjnmwei9ZK84/qhK7z2Hi30P7qM+hS6PImR6OrwK1nBvuqNQtpyXLXFSypZQVzB4aH+Fkbp7kVEuBv7WVxpxrn3q7jt3WNNakOrWmnBV8KBudocj9CrUTLXChtx5ghQ4u2Oy4xFoMJrx+YV8lUvfVWOBxPiypYbuhkjuzHlTwVc0cVGSo9P8ZkUsVfQtSrlmKKGhTsOABdKRXVKTR1Yz3PgUiPot5SX3+0ctAsmAXHkmHmgoEIjN2zbWgoFne5g8qIhwhk6i1LBp5IImPicSpZdqxDhDgE9ChclJEJySNpdivZekNt7JSVgbt3/AHzUbY/xSXH/AA2n/m7h0CdnF1Wbe/HDkYhO/wDa8VJuxp0pWjjzSUy+rSTmVM6KXEnVVExNdo0qaedlGUjoaLSrH/ovAq0EEaq3wie3HclVMdvjnRawnU5KKZszY1OLTL3bLBWzMNsZvzMB726juzXO4fJgAAfuutwKfr2HZGyiOF7sQgZZha8El0eV1ODxzN8JlF2OHQKKtwyTXSSkGi0mcagtUy1YFsgAXI/1IkN+Xa8ZsPk6nuAuuSuJy3xYT2fqaR30t50SfQM8CjuDwQ+gOhoquLIlvfe3r1XR4hLAgg0BGmoKo3QXDI2HNYOmVMYk5mgoQStZiIRdlxqCFrAeSAKjvus7upFeh0QItdm5/di72TYlncjW33zVljMpuvqBY3VBKw957WjeDXVqbaXufvJddNDfgAnNuZ9VH8Or8bleOX4yhdEryAS+7WgHy59VmJCqeXqtmtokeiv6J2t4KKlcqWzWQ46KVjDzQBBQuzUjIadgSbjSycMqyGKxHAUTKM2rhjXLE5eXqbBPfEhwG7zyK9fRVU9tCGjdhN/3H6KgiRy+pe4k8VLro4ep17nxEvDORJqIGN7LMzyGpKuY7hZjbMbYdB93SWGypgwg02e8Au4jg3zTIA071E16DTuMd8u2axHUCrKCtVLPTNTQaJNjrhQZ3YQqJvGYR2gsOdWhCYhzApQpGm4RaxOiAVjUlGLXV05LtZOOHhjj0PsuHfa471d7OzWbCcwpRbTOZ8hh3w3L0ejSktRWUNiRwaNvwwTmOyeo+tlZBdJNNWjzhlCEJgCw5ZWHIA8u/qLg25F+K0dmJw0fmR35+K89ixHNNie+69+xqUbGhOhuyOuoIyI5heMY5hj4MQsfnoRk4cQsuVbWKUfYhBY7iO4VT0GUJNSaDWtj4JWVO63OlO+vcsxZov13W5/zx/dZ7dlZZw5OGMjYXsbnvGSmksRDaw39q9TzVVBjEAmtTShFLZ6JKbiUcDllX78VLdZKM3Ho66PikuRcU7kqyNKk/wCJ3D6LiokR292v57luJIGhY7PQ8UNe2zRDW5orhna/jZVlquJ6H6LL8YAsyASf8zqZdxXHtmIkPsuqRwr/ACpYc7StjcXvfxCjTIy1eWXci7n9oIlM93SjaAqgjzRdmS7qarSLHBGveapUxBVOMfsztt9jDIwrdXOy8lvPMVw7DDav5nZgd2apJGH8R4Y0VJNAu6LRDa2G3JvmdSiUq4Nui0/lnz0iQk1qdStY76BbQ6upX+EpOGpUX0emxRtiEYVKjLSM1OQadMkOuBXhdRNe4hN1q+rhSt1h4ot4UI50+qQ3VEcrvULSMs6p3DnljwTlotoULeN7VzWXS5JHI2TM2Smmmel7MR6PLdHtDh1bY+R8l0y4XZd9HQeNSP8AqV3S34XweSyx2zaBCEK4rBavyWyw5AFfNlchtLItjM3XZ3oeBXZTLFQT8BJxUlTCzx6flHQ3Frh3jI9EoXkDqvRMTw4OFCKrksQwNzaltxwP1WSeJx66E4plY+ZsAM8/281l4qwHh9/VKR4R0FCMwePFQQpki3H2VX6iG1j28IjQdRY/VKklp4KGDN7rq6HTqmpo7zbU5J9MW0lZPAmpFeP8LLYrDct6XuFVxWub9QojMFFe0NIZiRL0CXiV+/ZDIvEJmDLPiOAa3M0vz5qSskonTbEyJYx8d2buwwcB+Z3t4q4BzPgnIkoIbWQwOywAD3Kjgwd51fBVduz0WihHHiJ5cUaSbVsO7NIRs9KWpzOpTOIOuBwSTXaHJJs3wXG4jdZYopJaAQKPNXVJ7lkw0FikjSXaL1W8QjKt1o5nBQ/DugdJuyaHFP8AITQN0lupiSeeqRDJVWdbs0Dvwv8AWT/1K71cbsi3ejGxpDZXvfYeQcuzW7B/J5TPLdkbBCEK8pBCEIAhiNVfMy1VbKJ8NAHLzUgqqYwxdtEl0rEk0AedT2BNf8zQVRx9kmaVHevV4mHpaJhg4KLin2gPI4uynBx8AlGbLxGmzgf9v7r19+FclC7CFHxxA8qfgL9T4BRM2dpmT4L1V+D8lC/BeSFiigPOoWEBuQ8r+KssIkqRoZOjguudg3JQuw2l+Ck48UgM4hLOe4boVfGx2DLRQw9s/ncMmcqaniotoMbiQ+wG7tR81c+i5OJR50J0+6ZrBaujTk1M3BRR3s1AZGaHwyDUaaqpjyZbmFQ4ZNRYBrDO83Vpy++YXX4fjEKOKHsu4H66qLSNGm+RlFbZclREuaqQurZW0fDQbtVfFknDMEJcnXx6nHkXDF3gLV1FK+EaXCjaxBemiEOpkrHCINXV0CilpEudl5K9kZAuIhQ/mOZ0A1KEnZi1mqjGO1dnS7GwuzEfo5wA57o+pI7l0aXlIAhtaxuQFEwujjjtikeebtghCFMQIQhAAhCEAYIWCwLZCAIzCWhgqdCAFjLrX8Om0IAS/CrV0oE+hAFZElEhMSavyxQRYVUAcbiOGhwIcKg51XG4rs2ReH+46HUdV6tHlaqtj4fVV5MUZ9jTPFojjCdR1TpqHDu1UkOIHZAgWvT2XqM/gDIoo9ocOYv4rmJ3YA5wozm8A4V7t4GtMuKyy08l0xNJiUhjxbapIA1P2VcSu1MF1ndk88vFUEzsZO2oWOpqHUr4hby2yk7k5g74g9wqvHkiNNro6xs1BcMx4haCNAbkW+ISElsdHd87ms6EuPsPNdNhOyUKGQSDEcNXZeGSlDHll2qLfLOqsWkpaJG+Ru639RHoNV1eFYe2E2jczm45nqpoMCibYxbIYlHn2VNtmzQsoQrRAhCEACEIQAIQhAAhCEACEIQAIQhAAhCEACwQsoQBEYajdATKEAIulgtDKBWKxRAFb+DWwlArCiKIATbLhTMgqaiygDVrVshCABCEIAEIQ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RUWGBwYGBgXFBccGBgYGBQYFxcXHBYYHCggHBolHBQUJDEhJSkrLi4uFx8zODMsNygtLisBCgoKDg0OGhAQGiwkICQsLCwsLCwsLCwsLCwsLCwsLCwsLCwsLCwsLCwsLCwsLCwsLCwsLCwsLCwsLCwsLCwsLP/AABEIANwA3AMBIgACEQEDEQH/xAAbAAACAgMBAAAAAAAAAAAAAAAABAMFAQIGB//EAD0QAAECBAMFBgQFAgYDAQAAAAEAAgMEESEFMUEGElFhcSKBkaGxwRMy0fAUQlLh8QcjM2JygpKiJENjFf/EABoBAAIDAQEAAAAAAAAAAAAAAAABAgMEBQb/xAAkEQACAgEEAgMBAQEAAAAAAAAAAQIRAwQSITETQQVRYTJxI//aAAwDAQACEQMRAD8A9xQhCABCEIAEIQgAQhCABCEIAEIQgAQhLzc42GKuPdqgBhRRJhozPcqZ86+Jxazlr3pGJF4VUbFZdR8YY3iUk/HzozxVa+6mgQiLpciseZjD890dKFTsxf8AUG9zlWGZt9NUq9oKOQsv2Y7C1NE7Bm2OycPT1XLiQpQjPhRbTETd6+yjvY0/s61C4w42+Hdrt4c1aSG1EN5o/sHrUKSmmG5F+hYa6twsqYwQhCABCEIAEIQgAQhCABCEIAEIQgAQhVuL4iITTx9Ak3StgYxbFmwhTNyoGRDEfV11QxZ74ji45afVWEq4tFrudlevd5qnyWVqVsuZmYAHUdyrXRaWCRizZNiclJJMLr6cT9O5PdQrtlpLQz82VOSjizlTdLzk1+UZDWt+aSETeNBrxRuG3XCHxGratAphBqKg17lGyGGAkDePWyWiYmQLntA5Dgo7g67LCJONAFP56qujTKQiRhc5aqtmI7n1DQSOA1TuiEpk89iAFQ01PHgl4EHeycAeJKTZKG4NWuF6EU8CnpiKYbWllqfMKki9uves0pWVpN8s6TAMddBIZFNW5V0HAjqF3UKIHAEGoOS8WE8RZ92uyGo1XW7FY/R3w3Oq12RrkeHXJXYMj6ZbCfo79CELUXAhCEACEIQAIQsVQBlCWmp6HD+dwHLXwVJN7WMb8jS49aeSTdAdIsLjHbSRzkGNHChPmSswdoZitTuOHDdp5gqt5Yj2s6jEp1sGGXuOXqvOMbxYuY52rta5A10Tm0uMOjbo3d0DMVqKnWtlx+LTpc9za9lpoOoVOWe50ijLJobkYxHedb+qunRzDabkudmSeVx+/wBFzmG1c5tO89M7J2fnSTTQEnx/jzUF2VRdIbgxakAXr5BWkXES0BopXKg0GiqcJaLvJoKEfx5rWdmm1oPvmp3bJJ0rGHTFfdM1LCTUVHkeCpzEAzO6Ohr4Dv8ABJTeLEmml6DUCvv7IsW6i7jYi6989ElEnQ3OyqDN7orqchXNaQQSN81cQbClj5o3EHJsszGL+WgF7nqFqx26RYudbIkdKcbhQxZ2lKAtNbCljWlPVJz2MkEiwNaEgX0+qrbch8FxHi3u4Ndu1AvyrU9eHFc7OYi+oDiKg5g9NO5LTOKOJaa1oL+/ikt5OMPsHKx2YnN48OXDNWOz80Q4Xt76Kghgk0Hor/CpfdeWk8D15qXERJcnu2DTXxILXa0v1Tq5nY2N2SyugPt9F0y1p2jYugQhCYwQhQTk02E0veaAfdEAbR47WDecQBzXI41tZmIdQOOp+ip8ax4xSXZAZDQBcpMzW8b1UHP0Jsu3Yg6IaDM/dU/DaGj7qqzBodG751WJuYqSFmlPczZptO8jG3z4uAo//wBG6qojljey5quzrx0kKOghTbXC65vaPCiysVl2m7qc9VOxxVjIzdt11wmmYdX8epRuJzEhOiGyp+Z2XQZ15FQy8cxHjnoB3rTajBzBibzbw33HI50ScjH3Tuan5uTbVU6XZwJRae1+jqJ3EQyG1odc3Ir98FS/jS41rlfw1VHOz+84muZPh0UrYjmwyf1DjQ04p1SE+WWeIzxc+5qQb9UgY9wK39Aq+NNAZGvVay8cVqSmo0hNFv8Aianj0Td2mpfQkVaOVrU8UnBa1oDjZ27Ug8KGl9NEvN4kd1jmUta4yIHFRfPCGlQ5i80Q8AVoG8dTc04KumJwuNTfT6JCJNk5lLvj6BTUaCh78SO9YEWpoVvJy3YJt2hbeOZHBOGSaxp321qbGuXAeibaQUWMpJWBP7g2pqmpGP8A3Ca1IABPGlFQQJ9w3g7PX0T2HXPW/wC6ht55GerbBTFYgB4Eeq9AXnew0LdiM5j2Xoi0x6NMOgQhCkSNXuABJsALrzPaTHzGcdIbflHv1XTbcYnuQvhtzfn/AKeHevJZ+bJfQZBQnKkJsYxGecQaKplN6I8DiadyYn6bvT6LfZhu9FFNLrHCVpkfZ087F3QGhJAhE6+rz4JaK5Rs9Rp8O2CQxEh1FeCjDLgcFmXj2otImdUM0JO6JaoFlCIi2D9ED2lkwtiwzDfqLHhzXn2IMMDfY67iSDzvbuuuygvoaqr2+l95kKKBnUE86KcHycH5TSqP/RHFyd33pQZqXEZok0/K2wCGs3WEZOPjeiR+GXHUlX+zjBDaXGg9fdXboLYcOooXDWtq204/VL/hWsZV1zQ2z60SUaYtRpsRe1L5lLvoKHpnEBudgEVqCSe0ctdf2Va6JW3utGNJsAm4ckab1Qe9NUhUJ7vFbtgmhPD3urCBKNPzHOwAzqp4cOGK71KC1TqbjIaIsZmC9gDAQ6wJuLGpUEXFHOrXW1jkNbanLzUU7O71ALBtq8VDAhVPJJR+xFkT8RwLRTQ9VeYfL0IFElhkoDc2oKj281fycG4SvmgO72IZ/d6ArvQuV2IlqNc89B6n0C6oLQujRHoFrEdQEnIXWyq9pJjcl3njbxz8qpkjzLa7Fi5znE5nyXFh+84c9Uxi8yXxCDxoFpDZlfK/gsWeZX2zE821zUBNbCXiur+k+oSeIEhnTPmnNgB/efzZ7hVYv5JR/pFy/wCd3VaxM+RUjs3VS73VCD10F0LO4c1I6IoVkFI00TBbhlRZQMbfNAjURYtv0TtKzjdIko4focHedD6rVz63C3bNXDQ0U/NVSi6Zj1mB5cbicJFFSfvkp4cAMbvVv5D916Q2bb+hn/AKVszDPzw2EcC0K1zOA/jMqR5NEmN6pzta9he9eJSQbVexRcEkotawmtJ1bb0VBjewQA3pd1afldr0cpqaMuTTzh2cPLsGZy6/fFNTs5vta0ClPuyViMIJBBBGYNqcqKMqVFBIyKQa/dslC+6mLOF1LCl7VJt6pgQQ4VVZycC4rlqoy1rflz1+idkhoM1FsiyzhnRtrXV5gsuXOAKqZOGPvVdzspI3DiLD1RjXJKKtncYTB3IbQrAJWXKaC0GgyuP/AKhzobDhsr8xJ8AB7ldgvMP6pRv7zRwb6mqUuhM882gBDgRwUECbruniaHvH1HmmokUPaa50oqEWNOGiw1u4ZAt8QBLDqPSmqZ2GdSZHNpHuPRRQAHigO9Vp05ZJrAWGHEYef7e6hB0qGnymX043tOS+54pzEgN+oyKSdEometwS3QTQm7VYaVkvutSVA3IC+hWrjVFVFEiUqgkqRrEikZeqZhuIFBmc/dQycEk7x7lPHcRlXuTKZPcx6Qcc619ExFdVV8tGcRwHPNTui6e6aKJRdjUCLQq8w+Neh1XOwWq6wthLqqSMmrjHZycx/ULBx2Y4sSd13f8AKfbvC4hkq57wxgLnONAKXcToAV6dt9E/8ZwpUkig57wHul9mcEElDMSJeYeL/wDzbT5R/mNb+CtjKo8nn44Hly7YlvsjgMOVYWxCHxnijzm1o/Q3lxOq4TbHBDJxRuNHw313DwOrb8K2/ZdXCxCvaqc/NX5gw5uC6HEvXXUcHDmLKuM7Zv1mg8UeDxqC0lWssQEviUo6XjOhuHabrSxGh71Jh0IuKv7OO480dFg8AvIrkvRsIAAAC4vCIei7fCoauiqRbGNI6OWyTgSss2ybUiQLyb+qdfjnmwei9ZK84/qhK7z2Hi30P7qM+hS6PImR6OrwK1nBvuqNQtpyXLXFSypZQVzB4aH+Fkbp7kVEuBv7WVxpxrn3q7jt3WNNakOrWmnBV8KBudocj9CrUTLXChtx5ghQ4u2Oy4xFoMJrx+YV8lUvfVWOBxPiypYbuhkjuzHlTwVc0cVGSo9P8ZkUsVfQtSrlmKKGhTsOABdKRXVKTR1Yz3PgUiPot5SX3+0ctAsmAXHkmHmgoEIjN2zbWgoFne5g8qIhwhk6i1LBp5IImPicSpZdqxDhDgE9ChclJEJySNpdivZekNt7JSVgbt3/AHzUbY/xSXH/AA2n/m7h0CdnF1Wbe/HDkYhO/wDa8VJuxp0pWjjzSUy+rSTmVM6KXEnVVExNdo0qaedlGUjoaLSrH/ovAq0EEaq3wie3HclVMdvjnRawnU5KKZszY1OLTL3bLBWzMNsZvzMB726juzXO4fJgAAfuutwKfr2HZGyiOF7sQgZZha8El0eV1ODxzN8JlF2OHQKKtwyTXSSkGi0mcagtUy1YFsgAXI/1IkN+Xa8ZsPk6nuAuuSuJy3xYT2fqaR30t50SfQM8CjuDwQ+gOhoquLIlvfe3r1XR4hLAgg0BGmoKo3QXDI2HNYOmVMYk5mgoQStZiIRdlxqCFrAeSAKjvus7upFeh0QItdm5/di72TYlncjW33zVljMpuvqBY3VBKw957WjeDXVqbaXufvJddNDfgAnNuZ9VH8Or8bleOX4yhdEryAS+7WgHy59VmJCqeXqtmtokeiv6J2t4KKlcqWzWQ46KVjDzQBBQuzUjIadgSbjSycMqyGKxHAUTKM2rhjXLE5eXqbBPfEhwG7zyK9fRVU9tCGjdhN/3H6KgiRy+pe4k8VLro4ep17nxEvDORJqIGN7LMzyGpKuY7hZjbMbYdB93SWGypgwg02e8Au4jg3zTIA071E16DTuMd8u2axHUCrKCtVLPTNTQaJNjrhQZ3YQqJvGYR2gsOdWhCYhzApQpGm4RaxOiAVjUlGLXV05LtZOOHhjj0PsuHfa471d7OzWbCcwpRbTOZ8hh3w3L0ejSktRWUNiRwaNvwwTmOyeo+tlZBdJNNWjzhlCEJgCw5ZWHIA8u/qLg25F+K0dmJw0fmR35+K89ixHNNie+69+xqUbGhOhuyOuoIyI5heMY5hj4MQsfnoRk4cQsuVbWKUfYhBY7iO4VT0GUJNSaDWtj4JWVO63OlO+vcsxZov13W5/zx/dZ7dlZZw5OGMjYXsbnvGSmksRDaw39q9TzVVBjEAmtTShFLZ6JKbiUcDllX78VLdZKM3Ho66PikuRcU7kqyNKk/wCJ3D6LiokR292v57luJIGhY7PQ8UNe2zRDW5orhna/jZVlquJ6H6LL8YAsyASf8zqZdxXHtmIkPsuqRwr/ACpYc7StjcXvfxCjTIy1eWXci7n9oIlM93SjaAqgjzRdmS7qarSLHBGveapUxBVOMfsztt9jDIwrdXOy8lvPMVw7DDav5nZgd2apJGH8R4Y0VJNAu6LRDa2G3JvmdSiUq4Nui0/lnz0iQk1qdStY76BbQ6upX+EpOGpUX0emxRtiEYVKjLSM1OQadMkOuBXhdRNe4hN1q+rhSt1h4ot4UI50+qQ3VEcrvULSMs6p3DnljwTlotoULeN7VzWXS5JHI2TM2Smmmel7MR6PLdHtDh1bY+R8l0y4XZd9HQeNSP8AqV3S34XweSyx2zaBCEK4rBavyWyw5AFfNlchtLItjM3XZ3oeBXZTLFQT8BJxUlTCzx6flHQ3Frh3jI9EoXkDqvRMTw4OFCKrksQwNzaltxwP1WSeJx66E4plY+ZsAM8/281l4qwHh9/VKR4R0FCMwePFQQpki3H2VX6iG1j28IjQdRY/VKklp4KGDN7rq6HTqmpo7zbU5J9MW0lZPAmpFeP8LLYrDct6XuFVxWub9QojMFFe0NIZiRL0CXiV+/ZDIvEJmDLPiOAa3M0vz5qSskonTbEyJYx8d2buwwcB+Z3t4q4BzPgnIkoIbWQwOywAD3Kjgwd51fBVduz0WihHHiJ5cUaSbVsO7NIRs9KWpzOpTOIOuBwSTXaHJJs3wXG4jdZYopJaAQKPNXVJ7lkw0FikjSXaL1W8QjKt1o5nBQ/DugdJuyaHFP8AITQN0lupiSeeqRDJVWdbs0Dvwv8AWT/1K71cbsi3ejGxpDZXvfYeQcuzW7B/J5TPLdkbBCEK8pBCEIAhiNVfMy1VbKJ8NAHLzUgqqYwxdtEl0rEk0AedT2BNf8zQVRx9kmaVHevV4mHpaJhg4KLin2gPI4uynBx8AlGbLxGmzgf9v7r19+FclC7CFHxxA8qfgL9T4BRM2dpmT4L1V+D8lC/BeSFiigPOoWEBuQ8r+KssIkqRoZOjguudg3JQuw2l+Ck48UgM4hLOe4boVfGx2DLRQw9s/ncMmcqaniotoMbiQ+wG7tR81c+i5OJR50J0+6ZrBaujTk1M3BRR3s1AZGaHwyDUaaqpjyZbmFQ4ZNRYBrDO83Vpy++YXX4fjEKOKHsu4H66qLSNGm+RlFbZclREuaqQurZW0fDQbtVfFknDMEJcnXx6nHkXDF3gLV1FK+EaXCjaxBemiEOpkrHCINXV0CilpEudl5K9kZAuIhQ/mOZ0A1KEnZi1mqjGO1dnS7GwuzEfo5wA57o+pI7l0aXlIAhtaxuQFEwujjjtikeebtghCFMQIQhAAhCEAYIWCwLZCAIzCWhgqdCAFjLrX8Om0IAS/CrV0oE+hAFZElEhMSavyxQRYVUAcbiOGhwIcKg51XG4rs2ReH+46HUdV6tHlaqtj4fVV5MUZ9jTPFojjCdR1TpqHDu1UkOIHZAgWvT2XqM/gDIoo9ocOYv4rmJ3YA5wozm8A4V7t4GtMuKyy08l0xNJiUhjxbapIA1P2VcSu1MF1ndk88vFUEzsZO2oWOpqHUr4hby2yk7k5g74g9wqvHkiNNro6xs1BcMx4haCNAbkW+ISElsdHd87ms6EuPsPNdNhOyUKGQSDEcNXZeGSlDHll2qLfLOqsWkpaJG+Ru639RHoNV1eFYe2E2jczm45nqpoMCibYxbIYlHn2VNtmzQsoQrRAhCEACEIQAIQhAAhCEACEIQAIQhAAhCEACwQsoQBEYajdATKEAIulgtDKBWKxRAFb+DWwlArCiKIATbLhTMgqaiygDVrVshCABCEIAEIQg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hQUFBQXFRgUFRUYFxUUFxQUFBQXFxUUGBcYHCggGBwlHBcVITEhJSkrLi4uFx8zODMsNygtLisBCgoKDg0OGxAQGiwkICQsLCwsLCwsLCwsLCwsLCwsLC8sLSwsLCwsLCwsLCwsLCwsLCwsLCwsLCwsLCwsLCwsLP/AABEIAOEA4QMBEQACEQEDEQH/xAAcAAABBQEBAQAAAAAAAAAAAAABAAIDBQYEBwj/xABNEAABAwIBBgcJDAoCAgMAAAABAAIDBBEhBQYSMUFRBxMiYXGR0RQjMlSBkqGx0hYkMzRCUlNicnOywRdDY4Kio7PC4fBEkyV0g8Px/8QAGwEBAAIDAQEAAAAAAAAAAAAAAAECAwQFBgf/xABBEQACAQMABgUJBgUEAgMAAAAAAQIDBBEFEhMhMUEGMlFxsSIzUmFygZGSoRQVIzRTwRYkYoLRNUJD4fDxJVSi/9oADAMBAAIRAxEAPwD1UBVAUAQgHIBIByE5CEJyEIA2QCAQCIQBQBQAQCQCQBQACAFkAkAEAkALIMgQNisgGoRkSEDbdKASAFkAUAQgHIA2QDZpAxpc4hrQLknAAIThld7pKTxiHzwpwy+oxOzmpBiamIfvJhjUl2EL88qAWvVwjdd1k1WTqS7AnPGhv8aivr1nsTDGo+wjfnvQD/lRfxH8k1WNSXYRuz+yeP8AlM6nn+1NVjZyB7v8neNM82T2U1WNnIB4QcnD/kt8yU/2JqsjZsb+kPJ3jI/65vYTVY2bGHhGyd4x/Km9hNVk7OQBwi5POqoP/VN7CajGzkPHCFk/6c/9U3sJqsjZyCeEHJ/jH8ub2E1WNmwnP/J4/wCQP+ub2E1WNRjRwg5P8Y/lzewmqyNRj/d9k/xpnmyeymqxqsusl5SiqI+MheHsJI0gCMRrFiAVDWCMHSgAgAhAEIwAoMCQYAEAUAUAQgHBCcFNnU+1PJrthcfvBC8eJ5ZQ5Je8lrLOxcduFnatXMT5FdShhynJRS5svOerwWSebNacgch23GzuxR9psv8A7EPiY3XqL/jkcb806qwAjcRYjEY4nsUfbNHrjcRG3rcqTIYszKwYaBtzlv5uVHpLRi43Efgxtrj9F/FBOYtX80Dys9pY3pbRi/518GTtLn9L6ob+j+r3DrZ7Sr986L/W/wDyyda6/S+pIOD2pOvR629qh6c0Uv8Alfysn+b/AE18R44Oqjezzgqff+iv1JfKRi8/TXxD+jyfezrCj7/0V6cvlGrd+gviD9HNR85nWn8QaK9OfyjF36EfiObwdVA+Uzr/AMIukOivSn8oxd+hH4nSOD+fa5nX/hR/EeivSn8o1bv0Y/EP6PJ/nM6/8J/EeivSn8pDp3for4kR4Oqja9nX/hR/EWi/Sn8pCp3for4jTwdVHz2dZ7E/iPRfbP5S2yuvRXxKPOXN11IWCR4cXY4agLuGs9C6Nnc0LyjKtRzhPG/uKKVSNRU5pZxncel8D8nvNw2cc+3NcNKT4lpcTfKpUBCAFkAEACgBZAAIQOtuQnAbIEgoRgKElFnYfe78d3ocELR4mLzWxqGnVfWN/Jv679ZWrpFfyNZvsXiiz85Bes7JMmSz1FUXS1EL224jRL2xaAbg7HA3Nr2tt3Ly7rUKFGkoRjKL62eOTb8pt7yrrs5J35Ohfp8W987YJZgPAbteN2zHptrWSno6hC/msZSjrKP7FdrJwydUzZsnywEVMlTBNK2JzJSHyNc/VJG4WuObtuNeKpX1OadNQlFZyty3cmZPKptYeUzZrzxs4GlSiRBQAoQwXQgJQnAiUGAKRgfpKowMLlKRKQWlGSeccLQ5UP2fzcvoPRX/AE+ov614HHuPzcfZfiaPgePvVw/au/CxdmaIq8T0JUKCQDSgBZAIoAIBt0IHBCRyAIQAsgKDO7GncNdywdN5G4KOZaPEyWbsFp494NtuyN9zr2ktw2LV0n+Rrdy8US87WHeT51ZzninxQMlLnAtMha5rWhwNy3bfyYYry2jdFJTVWtJYW/GeJt1Ku5pIpcrZRjZk1kFK4SabxE9zmkC7jpOPKG/AHYtyjb1J38q1fdhZST+BEpJUkoizgyLFk9lLJE57qkTxsYXOc7TBuHtDCSGNx2DC4WOzvKl7OrGaShh8Fw95MqappPO89CuvKtbzdT5gKghhQkCkYBdSMBUEisgAhIUG4BKALEZDPPuFpvwJ5j6D/le96Jy/kqy/qXgci6/Nw9llvwNSXp5fvj/TYu5MVeKPSlQxCKAFkAEACgCgGdSAcEA5AIIAOQGfzrF4rb3sG75QVXxLR4mfyC0maO97com+/QN7f7sWlpZ40fW7l4osvOw7zWPK+dPgdNLJVZdyPHVQmKS4BNwRa7XDURcLYs72pbVVUjv7yJwUlgqcmZnxRSiaSSapkZ8GZnaYj+yO1blxpepUg6dOKgnxxzIjQSeW2zQlckzAQYEhIkArIAoAFAIFAOQDbIBwUMhmD4WG8iE/a9bO1e66Iv8Alq69cf3OTd/mqfczs4GXd6mH7a/XGwfkvQTFXij08KhiCgAgAgAUA3yoBIByASAcgGOQGZzwd3kW+e3msMblU5lolTmubzEnZcWtqIGI6NXWufpp4sJ55uPiXhvqx95qJF89mdKJEqGQDmomRkaGq2ScgIQZBZBkSEgupIyOUDIChGQ3QkN1GCQlCAAow2YnhVHeY+Yu9bF7joh5u4Xqi/qcq9f49J9/gLgadyKgfXaetp7F6KRFbij1VmpUMQSgAgEUA1AJANCAcEAUAUAx5QGWzyeBE29rcYBjgPAf2KvMvEp8zptKR2GBa5wOrElt8PKuX0hlq2HfJeDL0vzCXqNY4r59KWTpLcVmWcrxUzdKQm58Fgxc/ob+eoLbtLKrdS1YL38jHVrwpLM3gw+Uc9KmS/FFkLeYcdJzXNi0dXlXqLfQNvBfiZk/gjh19MyzinH4lK/OSpN71E/kGiPQ1b60XarhTX1NKWkbvPFfQjbnHVDVUy+UtPoc1Wloy0lxpr6iOkrpPjkusm58VDLccxkrd472/wBknyBc240Dbz803F+vgbdLTfKovgaB2fVNoaQEjn6uKDOUDa+JPJHTdcd6ErxnqtpLtyd+1m7mOtRTZx+74eLu5ryN7Fk+5l6f0On92192cb/WL3fYfFzf7wW67X9Cfcy/U+hP3Xcdi+I2LP4/KpsPqyA+toSWho8qnxQlou4XZ8SJ3CGXEiKnB0TZ2lJYg9DWlZfuOMFmc3v4YRioWdSrKUU1lcTqj4QotRgk0xraHRkC+25IPoWGWg5dZTWO5j7HVc3TWMr1jv0hxYt4iXS3aUXtX9Cj7jnx11juZDs62vs92ezKO7IecslSJHNpi2OIXfKZWNYLa2lzgBcDE44DXbBZ10enNZjP4pmncS2E9SW9+rkZvPHLcdXSF0bXDi5dB2lbWW3BBBIIsL+ULv8AR+wnZ1K0JtPMMrHecm4rxqypyj6WPodXA2/4yOeI9Yk7F2JmStyPWYyqGIeUACgGoBIBWQDQedAEIAoBIBjygMVwivtTsOPww/pyKFxMlPeyvzCJLnk6w0N6zfHnwXE6TvFjBdsv2LW/5h+z+5dZy5cbSxFxxeRyG7yNZtuGteT0do+V3UxwiuLNu4uI0Y5kY+tyDVTSvc0xVD8HaOmGyOjcA+N7I32GgWnCxIvcawV72lawowUKe5I4F1b1bht6xSyMex3FytMcm2N7HRusNrbnlDnFwrJOPE4ta3nSl5affxRxvZY4tv0H/wDEbMW7kxaA24cxH+hRkjMlwInayG4bC7dvA5+dYKtVR3cz1Og+j1S9xVrboeIyOFwecRoWwG2+0rUnUjKPrPotvazoVNWGFTxuXrHzU4cWk35JuNirCo4ppczPWto1ZRk+MXlBqYnFhDDZ2w9CUpRUsyW4XVOpOk1SeJcmGWUNbpO2DGyhR154iTUrKhS16nLiM0Wi8gGJFzbaAFZuT/DZj1KUNa4it7W/1iiLHDjcNXhHCw51MteP4bFJ0Ki+0rHDiaGjzbjY1lVXkwxn4OIA90VA3NbrY3e442Pyda3aNBxjifwPL6U0vRU9eluaWNb/AAc+XsuyVDWxMYIqcENhpo8GlxNmBx+W4nyXOratiVRRWXwR4qpeVLmpqQ5v3st86cjCmyZHHgXaelI4fKkc0lx9AA5gFy9AXjur2vLlqYXcmjs3FFUYUorlIj4HXcupHNEf6q70jNWXA9ejKoYh5QgFkAEACgEgGhAFAEIBEoBj/QgMNwmfF4/vx/SkVV1jLSeCv4NyO/Wvazesk6lwulX5Sl7T8ETbb7iXcigzjrO6KiRxPJDnRMH1Y7tJ8puVm0bbqhbRS4ve/ecHTFzKVXC4LB0VlF3XQMlZbuihsDvNM67o3318g6Q6GO5l0XLMTq6IuI1I4nx4Dck55SgCCsa2si2tlILxuMchF72v4WOAxCxK43ZfA7lbRcZS1I7njnwfcWdRkCCoidPQztLGgufDM4NfFv74dn2rg7HLM4Rlvizyl3ojyvI3P6MxbnF+AuG7zrdzDcOdaVWuobona0H0UnKSrXfDlHt7wEEOaABoWN+YjUtTc4Nt7z3/AJdOpGEIrUx8HyFVscWkMOi7Cx8qUpRjLMluJu4VZ0nGi8S7R4BsL69vSqvGXgzQUlFKT3jaeDRviTck47L7FapPWxuxgxULd0srWzl538u4EUrX6Q3HRcD/ALqSUJQw+0rSuKVxrQ44eGi3yNkSapwp47tHhSO5ETLa7vtbDcLnmWWnbTqPLNO80tb20dVYb7EdxqqSjPvcNralv69wtTRO3xRg98IO0k9OxdGFGNPhxPC6T09Op5OfcuBn66pkle6SV7nyO8J7sTbYBsaOYWAV2eXq15VpZkazg/yCXFtVKOSL8QDtvcGY81rhvlO5eX05pJJO3p8f9z/Y9Jomx2a2s1vfAsuEoXo/3x+Fyt0Q/NVPYf7G3f7lT9pFDwQHv1R9iP8AE/tXr5lKx7BEqGIkCAVkAEACgF5UA0BAEIAhAJARSIDAcK5tTxffjb+ykUR6xlgVvBjLyJ3bgD1aXYuJ0nWbegu2T/Yi3/MT7kZSndcMO0sLj0uNyukklHHYeUupa8pt9pf5m5U7lqGud8G7vUoOri5Dg4/Zdj0aSRliRksLjUrJcpeKK7PPIfclU+FgbxR743eGuvYEjwS3EXONgN6xVoKEtbJ9Gsasq9FQ1Vue9837+XrZwtp7AXxwtuFsMLDDYD5Fozqye5cDvULKEcSqYbXDsXcRth0dIgk3NxfUDa1hzYKjkpYTNiNFw13F5b3924VM46LdIWdbEc6VFFSaXAW0qkqSdVYlzFA5xB0hbEgc42FJxiuqxQqVGm5xxv8AoNljLy1rC7TuDosBe5wF8NFuJ1rJQi3nycmtfVIqKe0UcPP/AEaSjzRq3t0nRiCPWZJ3tiaB9nF3WAssbKb6zwaNbpDQgvITb+CHiDJ9OeUXZQl+azvVMDs0nYmT+Icy24UYQxz7zyd/0jlLKTxnlH92cuW84ZqluhI4MhGDYIhoRADUCB4XluNwCy5Z5WvpCrVeI7kUdjfDUmTVyXuambpqn6Tx73YeUfpXD9W36vzj5N9uNpXSStoakX5b+nrO7ovRzm9rU4cj1C1gAAANVubcvDtuTyz1UUZjhEb7zd9oepy9V0Rf85JdsJGhpHdCL/qRmOCN3f5ueNvod/lexmUrb1k9khVDATWQAKABQCQAugGoByASARQEcnoQHnXC2bQQ88//ANT1EOsZYFdwatvBUgbRb0PXE6SvFO39p/sLdfzFTuRmcn+BGTq0AD5ow9C6Et542tFylOK45OiogmeSGxTWtom0UhLubBuA9OOxY5KSe5ZPT6H0Fb6qq3c0uajnxJ6bNyrlZY0s7i4cq7XMuTrOlJY+W6xOhVlLWX1PbR0hYwo7NtcN6itxZR5g18mjeERaJuNOWMXwIsdAuwxVoWk1nON5iraZtnq6ut5LzuLFvB1I0XqKqngG3W70uLArRsorizBV6Rzfm4Y72PjyFkmP4WvdNzRubbyCJhd6VlVvSXLJzK3SCu+NRL4DX1mRYvg6WWoP1uNLfKJ3gfwrIo01wRy62nW+tUb7jnmzzlDS2jhp6NmrvbGufbZiWho80qdpjgcetphuXkr4mcrauSY6U0j5XbNNxdboBwb0Cyo22c+pdVavFnG+S+Ax9SvgooY3vcJsROs9gRsOXKJGZNI8kXbfEklumNrWkYgHVpc+CrJZXYzYoxhSkpVVn1f5PXc3MoRSwMMLQxrRocXYDiy3Wyw3f5Xz3SFvVpVmqry3z7T3FvUhUpqUOBZLRNgzfCAPeUnSPUV6jok/5/8Atl4HP0l5pP1rxMjwTO98yD9lfqkb2r2suBSr1T2an1LGYCcIBXQAQCQAQDQgCgCCgEUBDKgPOOF34GD70nqYe1RT4mamc/BaO9S9LfW5cLpW8UKD9cibP8xUXqRlJpJaWd4jOi+CV2jg12AJLTZwIvokEG2C6NrUVSjGouaRwK8dhdSxzLo5912o1RbfVeOEX6HBlj5Fl1mVle1sbt/d/gD84q04uqZj9mTR/CAq7TkaktJVs41se45Zcpzu8Kaod0zSEdWkmuzE7yvL/ecLmtvctJO8tJPXZRlmJ1KsuMvqO40DYeophmPZyfFjTUbgfQmqWVLtYi152AdZRY5kZgn2g7kNruN+ZW11wRO2WcRRE+YamDSPzW7Ok6grd5ljSl1p7l6wCB1++avmjwR0/O9SiUlyJdWCWKfHtJntvzblQwqbT38yyzbyuaaUOJtE+zJhsb82T93b9XoC52lLNXNLcvKXD/B2tE3uxqbOT8lnqTSvCOLW5nsCiz5F6OXyeuy9J0Tf/wAil/TLwNDSfmc+teJh+Cp1qt/3J/qRr28uBSp1T2uDUsZgOgIAlANQCQAQDQgCgCgAQgIZEB5twu/B0/23/hHalPizPTGcFnwUvSPW9cDpbuoUP7ibP8xU/tIeEHJOi9tQByXWjl5nfq3np8E/urS0BeZi6Eu9Gnpu1co7WPFGVh1Fu7AjeNmC9G+08rNtPWXMaYLeAXN5hqPkOCceJaNXW3TSY8cZa92O3YFt/LeyYiRijnDTRaV2SJo6eOpbxU0DzbTY9/e3XtoyBzAWnSu3pw3JOKisnWt9BqvNRhUSzwyim49xcW6DLjE8t2F9WOgtd14pax1IdD7h1HT2iyvULul4vbi+TbSsXO0b7TgFO2i+TMv8HPLUq2cccLgI1Dy8M4wXtpclmodJJVHWxHWUTcpdELPaqk6jk8Z3LcWGbNVHHOTV0/dEN7cskkfXawWa7oIxGojbkhcxjjPP6Gy+jcIqWxp41eGd+sXGc+QWwaM1OQ+klN4nN1Rk/qnf2nyHEY55xXWR4zSdlOEnLHeuwpNO+tUxg4uMPcMts6kLcVkEjdusaj0b0T3loS5G1zDysXMNPIbviALCflRah5W6uiy8jpyy2dTbRW6X0Z7XRV5t6WHxRZ56D3nL+7+ILL0T/wBTj3S8DNpLzHvXiYLguwrCN8L/AMTCvcy4ET6h7XT6liMB1BCBFAK6ACACAaEAUAkAHKAQyFQDzLhgPJph9aQ+hitT4szUx3BZ8DJ0j1vXA6XeYt/7ibPz9T3GwyhRsmjfHILse0tcOY7RuI1g7wvGUK0qNRTjxR0JwU4tM8mypQPppXRvxc3U76SM6nj8xsIPMvf2l1C5pKpH3+pnir+zdvUcHwfAbG6/5LZawcqSxuHW0cRq2jdzhVCaksPiXGbuXnUpdyRLTyi08BsQ9pFtJoOGlbDcRgdhGSMjfsr6VF6k+HgdOcGQGsj7qojx1G6526cBGtrwcdEarnFu3etW4tdbyon0jRWm046lXf2P/JnYnHRu4AE4kNx9O3BaEks4T3HpqOs6etOKTfHBxQFzQXFtm38HW5o/PoWeerLEc+80aG1hmo44T5c0v/ORNTudYuLg+9yANg2BY6ijlLGDPbSqaspylrZ4JcvUXOamXnQtdHUs06aa4mhxOi0/rWD5414a7DaAtylXjTlqJ5RxLzRtS7outKOrPs7V6w5eyQaeTR0uMie3jIZRqliNrOw+ULgHpB2ralHB8xvrN0J7lu8Cttcc+xUNFPDJG4j/AHqUMo8qQKes7nkjnF+9u5XPEcJG+ab9ICwXNBXFKVJ8/E6uirl07hdjPRc7CHUchBuCGkHYQXCxXnejCcdKwi/6l9D1eknm3fevE884ND7+bzxvHqP5L3UyJ9Q9upysRgOoFCAoBIAIAf7rQDQgCgEEA1ygEMqgk8u4YT8WHPKf6atT4sy02TcFfwUnS31vXA6XeYof3EWT/Hqe43K8MdZFNnRkMVMVm2ErLmJx37WO+q7sOxdLRt87Wrl9V8f8mle2kbinqvjyPLxdpLXAtsdEtOBY4YFh3Yr3cWpRUo70zxFxRlCTjLijpa5MGm0ho5tW3m6ELZzxLTIGXJaR5fCQWu8ON3gSjn+a62Gl6xgrRk0blrezoPD3rsLmryHDWMdPk3kyDGaicQ0tJ2x3wbfZ8g7C03WGrbRqb1xPeaJ064JJvWj9UY+KNwLg8nSDiC0tLSy3yS04g9K0Ky1XjVxg9dZ1drBzU9bPD1eogbC4XIILrm4GDTuHMedXcovdJbisKFWOZwknLmlw/wDfrI2aYYdB133udPDR34bMFd6rktZbvUa8drGjJUpZm3v1uRr82qtk8IoZ3jRedKmm18TUG/J+w+5FucjaLbFtVy3CRwdN6KjUp7VYaa347e1FNU0z4nvjkboyMdovbrsRuO0HWDtBCzNYPmlxQdGbhIia+xt5R+Y/3eowY5RzFSBVRXY4bC0+oqqlhihPVqRfrNhQyGTIsZJueJa2/wBh4b+S4mjoqGn0l2v6o91eeVZt9xkODk2ro+dsg/gK9bMtPqHuFMsRrnUEA5ABAJADHegGXQDkAlAGuHSoBDKhJ5VwwnlU3RL641anzMsDq4LfgZOket64HS7zND+4WK/Hq+7wNyvDHUEgRks9c3DKDPA28oFpGfTNG7642bxhuXoNEaT2X4NV+TyfZ/0cnSVgq61o9ZGCil6t+7eHbiOdeu3M8hVpNPDWGdIx7VBq70BzTs/wULKSe5nTR1TmPa9jnRSN8FwwcPycOY3G9Qm4vKLU6tShLWps1T8oUtfoiuHc9QBZtXHZrH7hJe4HQ643EE2V3qVFiR6fRmm2pLUerLs7SoyvmZUUgJDONhvfjYgXa/lPZi5vSLjnC069rN747z22jtM0EtSa1W/gZiWGPBukSX3sb6V74kEj5KxRlU444HQlRt8KGs25Zw+3/oaWNa4XYS8DRa1pwIOstVk5tNp7uOTHKnRhNKcPKSwkuDT9RrKyoFbBx1w6qpW6M1rEzUw1Sne+MnlcxJ2hb1Ke0hv4nh9PaLim9m89n+Chkj1Hn9BwVcnjIviiYeCR9UqnMxR66frRrMhM/wDCs+6J/mkriWzx0gj7X7Hvrn8m+4xeYBtXw/vj+W5ewqcWWe+me5UywmudjUA5AJANKAF+b1IBqANkAiVAGEKAQyIDynhgPfKf7Mh9LOxTS5mxDgd3BcO8P6R63LgdL/N2/dLxI0f56r3o2914c6gUIEUDRks7M0+MJmpwBLrezU2b8g/n27d69BovS7pfh1eryfZ/0cm/0bGutaO6Rg4yQTYHA2cw4Oa4awQdRG4r1uVJJpnkK9F05atRYZ1RSXx122bQqtGpKLRMXg61XBjinF7iMkgYYj0ojIsN9jLPI2XaimxgkLW/RO5cfmE8n90hZI1Gjdo6QrUdzesvWW09XQVpvM3uGoP65tnQvO9+q3OTY/WKtOEKqxJHptG6c1JJweH2MpMt5nzU+lI6PjY3AOE0RL2kAck4cpnTq51qzoVI4UHlHrbfSdpWzKqsSfw9z5FPkTKUlO6KaIM5JLjuIIsWPsLEOGBPPzKIyUamc7y86DrWyi4pRe/PNP1/5LjLNIxmi+G5pp2l8H1CPDp3W+VG7DotrsStqUd2sj5lpOxdCtrJbs7yrqKuzHu2hhsPrHADrWNrejn0aDlUjFc2eiii4nJoiOtlO1p+0Gi/puvL6OrbTTUKnbM93eRxaSXqPN8yPj8H23fgeve1ViTMcfNLuR7rTLAYDraUA5AJAAoBf7qQDAgEgEVDA0lQCCRAeT8L579T/dv/ABNVqXM2IcC04MPi7+kf3Lz/AEw83b9z8Suj/O1e/wDY2a8QdYIKghiKAc1yENFDnFmpHU8sHiptkrR4VtQe35Y9I2FdSx0tVtvJe+PZ/g0rqypXEcSW8wOVcmT03xhlhslbjG7975B5nW8q9Za3tG5X4b39j4nlLrRVWhvjvRyiU9PVfsW5g5jghzJf92oyjpslaLi+5QVbxuE0eVBk7skZVnpjemkfGL3LPCjJ23jOHlFjzqyng3KN/Vo7s5Rdx5x0cx9/0MYcdc8IsTvJAtIPIXLJrRk953bXTCfNx8CB1JRhkkVFVsmgkIk7mkeGTU8oBAmgMli46gWG2kLi99eRJNbjZqateLTeclPmhk41U7bjvULg+U2Ni9mDI8frDSI3N51xdL3StaLius9yNXRej3Gvry4I9Iy6Pe833bvUvMaD/wBRo+0ju3v5efceQ5nm1fB96fSHBfTK3Xl3mrHzS7ke70xWuYjsagHoBIAFABARhQBwQAugGuKgEEpwQk8l4XT3+D7p341alzM8C34L/gH9Lf7l5/ph1LfufiU0d52r3/sbJeIOsEKCQlAFAPYVUqwPaDcEAg4EawRzq0ZOLymVwZvKWZVPJjGDA79nbQ/6zgPJZdi203cUt0/KXr4/E0LjRlvW4xx3GbrszKlng8XOOY8W7zXXHpXaoaet59fMfqcetoGa83IpKmkli+Eimj6Wkt85t2+ldOld0avVmn7zmVdG3EOtHJDHlBmj4bL9Iv61mcG96NGdtNS3xYe72j5TB5R2qdRkfZ2+TJqUyS/BNfJf5jHOHneCOtYalWlS68kvebVHRlao/Jgy/wAm5kSS2NWdBmviwQ555nEclvk0ukLjXenqcPJoLL7XwPQ2WhnDyqr9yNzk6hjhYI4mNjYNTWiwvtJ3k7zivMV7ipWlr1HlndhFQWEDLI97zD9k/wDCVt6GeL+i/wCpGG8X4E+48czXNq+D78ekkL6fW68u9mnT30o9x7vSnBaxiO5qkD0AigAgAgI0AlAEXdCZA1ygEElkJPI+Fs++Ifuj6XlWp8DNDgXfBgPe7ulvqK8/0x6tv7L8SmjfO1e/9jZFeIOuhBQSJylAIUAN0ArqMEYDdMEBKggQU5GCGSljd4UbD0tafWFlVeouEn8WV1UNZQRDVFGOcMaPyVpXNZ8ZP4sasVyJisWs3xLIRCgkQKDBBlTGGX7t/wCErc0Y8XlJ/wBS8TBdL8GXczxXILrV0P8A7Dfx2X1W485LvNCj5mPcj3ym1LWMZ2sQDwgEgAgEgIQf9vdQBwUABQDSEBDIobJPIeFt3vqLmhH43q9PgZ4cC+4MPi7ulvqK8/0x6tv7L8SmjX+LW9r9jZrw51xFCMgCEiKBBQDVJIbqCMCugCHIQLSQCuhGAISIoSEIRkirR3uQfUd+ErZsni5pv+peJiuPNS7meH5Mdasi/wDYZ/VC+t3K/El3nNtnmhHuPoCmK0zGdrEA9AJAAoBvkQEV1AEemygBugGuQELwoZJ4/wALB99s+4b+N6vT4GeHA0XBj8Xd0t9RXA6ZdW39l+Ji0Z52t7X7GxXhjsAcpRKQghI5QQJQAEKSciAQjIShCAChIUAkA2ykDrKAIDFCoalnIf8AZd6istq/x4e0vEw1n+G+48EpHWq4z+3Yf5gX1+585I5tp+Xj3H0JThaZU7WlAPQCQAJQCQEF1UBugFdABxQET1VknjXCuffo+5Z+J6yUuBsR4Go4Mvi7ulv4F5/pm/y/sfuYNF+cre0a4Lw52jnNdHxvE6beN0dPi78rQvbStuWf7PU2W1x5OcZ9ZXXWcczotvWJLO4tkgyfXxTt04ZGyNuRpNIIuNYwWStb1KMtWpFp+sqpKXA6lgLGcyvnhFDNxEcU1TOPCjhaHaH2nEgA6t+tda20RUq09rOShHk5c+4151sPCWSzyPlQzx6RhmgIOiWSt0XX3ixsRjrWpdWqoSwpqSfNF6bcllrBwZbzrpqSaKGcvDpLEEAFrQXaILjfAXvv1LYtdGVrmlKpTxhfXuIqV1B4ZPnJnHDRMa+fSs5+g3RbpEm1yegDHtWOy0fVu5ONPl2kzqqCyyTK2XYaeDuh5JiOhYtGlfjCA0jEYY3UW9jVrVnRS3rP0JlUjGOsyry5nkynn4gQTzPEQmdxTWutGSRexcCbfmtu10RKvS2rmorOFntMc66jLVxk7RnNA6jdWMJfE1hedEcrk62kHU6+9YPu2qrlW8tzfwL7aOprrgR5UzojhoW1ui5zHtjc1lwHHjbWBOoEXx6FahoydS7dtnDWd/cRKslDXO7N3K7KuBk8d9F18Dra5ps5p5wfyWtfWkrWq6UuXPtJjNTWUWs/gO+yfUsFt5+HtLxKVeo+5nz7EbVLTumaep4X2K685I5tn+Xj3H0RAFpFeZ2NQD0AkACUAEBzgqoDdAFAJAROCqyUeL8Kh9/f/Cz1vWWn1TYjwNZwafF3dLfwBee6a9a3X9H7mDRPXq+0a668OdowxwzgH1qTt9lejW/Q39xqP8x7i54Qa4w5PqHA2cWcW3pkIb6iVoaHo7W8guS3/AyV5asGzO8HkkcFXPSxStljdDFM1zXBw02NayUXG25v0ALq6ajOrbRrzjhptPuzuMNviM3FM9EC8sbh53kyKqydVVbjSS1Uc8mmySIgkDSe6xGseHq5tq9TWlbX9vTW1UHFYaZppTpzbxnJocj54RTy8Q+OWmnIu2KZuiXga9A6j0Ll3OialGntYNTj2ozQqpvD3M81z8q4Za+tFQ7R0KfiqfBxvO0Mc3UMByni53r1WiqdSnaUtms5eZdxp15J1JZ93eW2dNT3Xk7JT3m+nPHFIduloujeem7XLTsaf2e9uIrksrxLVHrwgcWWKh7Mnz0EpvJS1cTGn50D3F0Z/wB2ELPQpxndRu4cJxee9cSsm1BwfJmtrhoZfpz8+jc3zXPP5Bcin5Wianqnkzvzy7ihroeJdl2njwi4ptQG7GveAX26b9QC36UtrG0rS62cd5je5ziifOV1sg0F9V6a9tdtAn8lisv9VrY/qJn5mJ2cHGVozV1sMQc2J7u6YWvaWEA2bINE6hcjqWHTlvN0KdWW9ryZY+hahLymj0Oo8B/2Heorzlr+Yh7S8TJW6ku5nz1UHRm6HNPqK+x3qxWlg5dg828O4+j4FoFjrYhBIEAkAxyAF0BygqoHNcgHhAEoCJ6qyTxThVPv93NFGPQT+azUuqZ48DY8HMdqZ32gOqNi8302f41CPZD9zDofftH2yNXZeJO0ed5x5Vio8stnn0hH3HojRGkS4vcMB5CvU2VvO60W6VPGdc0qk1GqpMtsv2ygzJ4jY8wTT8bJdpFoo2OOi+2rSOpalmvsMqzlJa0Y4Xe+wtUzUSXJnPlXN+KhqqKopYixpmMMwbpuGjK0gONybAWJ3alkt76pe29WlXll4yuXAiUFCSlFG7DV5zJstlLlSormu7xT08jPrTuY7qMdh1ldG3p2Uo/iTkn3LHiYpSqLginkyFV1lRTzVghgjp38YxkTnSSPfcGzpCAA3kjAc63Ve2tpRnToNyclht7l8CmrOTTluwdOa2QHMkrZKmNhdNVOey+i/vIwYdtsCcFjv79ONKFGTxGKz3inB5blzMz7m6gUfc4ice58ptkjw8KmLr6bT8q2kbgal1vttB3G21uvTw/aRi1JKOMcGWPCBmXLVVME0GjjZk93aPIY7SY63ysNIeatTROlIW9CdOrnm47u0tVpOUk17ztzqopxlGjqoYHztjZM14YWA8oEMBL3ADFxx5lhsKtKVnVoVJ6uWsZyTNPXTSIKXNmbubKMs4HdVZG+7GnSEbWscIogflHnHMr1NIUtvQp0upTa3vn2slU3qyb4shnyVNLk3JcYjddk1K6VpBBY2MEOLgcRbarwuKVO+uJOS3qWPXkjVbhFY7C1zgoHjKFDVRMc4DTp5tEE2jkBLHG2podfFalnXjOzrUKj39Zd5ecXtFJI1LhgehcijuqRfrXiXn1WfOmVTaV/MfUAvsly9arnu8DlWKexSZ9I0pwHQPUtFks7mIQSBAAhARuQAugOIFVAtNATx9BQDi7mKAie/mKqweH8KUn/AJB/3cf4Vmp9UzKRVUmddREzQY8ht9QuNlr4EX1BZK2zrNSrU4yaWMtcjV+zqOdSTWXyOpmfdWP1h121n81gdrYvjbx+pGzq/qyEc/Ko2u7rsdnOEVrYrhQX1/ySqdb9V/Qljz6rCPhCPKis7Dj9nj9S0aFVrfVf0Ec9av6V3nFX+y2PK3gX+y1H/wAsiN2edX9K7zndqsrezXChD4EfZJ/qSIXZ31f0r/Of7SsqdsuFCHyofYnzqS+JGc7Kv6V/nP8AaVsUP0YfKgrDP++XxInZ01f0z/Of7SutiuFGHyofd8fTl8zGHOSqOuV3nO7VbXh+nD5UT92w9KXzMXuhqfpX9Z7U2kf04fKh920+2XzMc3OCp+ld1ntU7SP6cPlQ+7afpS+Zkjc4ar6Z/nP7VXXpvjSh8qH3dD05/Mx4zoq/pn+c/wBpVzR/Rh8qLfd0fTl8zGnOeq+mf5z/AGk1qX6UPlQ+7o+nP5mE5y1X0r/Od2qynT/Sh8qI+7YelL5mU1XKXaTnYk3JPOqTk5SyzYp01TWrHgfSWT5ToNwPgt3bgtY1JcSyjefmn0dqBEwcdxQkOlzH0ICKTyqARaSkHNEwnV1qAdkcIHOVIJQ1QA6KABYNygGeyvmrSTymSWFr3kAFxLtQGGoqU8IscgzEoPFmdb/aRzZOWE5h0PizP4u1V2jJyxpzDoPFmdb/AGk2kiNZh9wlD4szrf7SbVk5YvcJQ+LM63+0m1ZOX2hGYdD4szrf7SbVk60u0XuEofFmdbvaU7SRGtLtCMxaHV3Myx1+F7SbSQ15dohmHQeKx/xdqbWQ15dovcJQeKx/xdqnasKpLtD7haHxWP09qbVk7WXaL3DUPi0f8Xam1ZGvLtD7h6HxaP8Ai7U2rGvLtB7h6HxaP09qbRjXl2i9w1D4rF1HtTayGvLtF7haHxWLqPam1Y2ku0b7iaHxWLqParazK6z7TVwQtaAAAAAALbgFUpzJbJkBUgSAYUALICCDwQgJWoByqAhABAc0utCw6PUqsDlj5llwGO1qxUcdSqWEVPIBVEBLIGJCokAEAip5ARRAKAajASiA5VXEEB1rMDsZsRFR6ASkCQDSgA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upload.wikimedia.org/wikipedia/commons/thumb/9/9f/Coyoac%C3%A1n_d%C3%ADa_de_muertos_11.jpg/1280px-Coyoac%C3%A1n_d%C3%ADa_de_muertos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337024">
            <a:off x="6873339" y="400102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decoraciones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9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292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¡A regatear!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¡A regatear!</dc:title>
  <dc:creator>Amber Cornelius</dc:creator>
  <cp:lastModifiedBy>Carolyn Grieco</cp:lastModifiedBy>
  <cp:revision>9</cp:revision>
  <dcterms:created xsi:type="dcterms:W3CDTF">2014-11-02T22:57:17Z</dcterms:created>
  <dcterms:modified xsi:type="dcterms:W3CDTF">2014-11-06T13:29:37Z</dcterms:modified>
</cp:coreProperties>
</file>