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8" r:id="rId2"/>
    <p:sldId id="257" r:id="rId3"/>
    <p:sldId id="298" r:id="rId4"/>
    <p:sldId id="299" r:id="rId5"/>
    <p:sldId id="301" r:id="rId6"/>
    <p:sldId id="300" r:id="rId7"/>
    <p:sldId id="303" r:id="rId8"/>
    <p:sldId id="302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3" r:id="rId18"/>
    <p:sldId id="312" r:id="rId19"/>
    <p:sldId id="315" r:id="rId20"/>
    <p:sldId id="314" r:id="rId21"/>
    <p:sldId id="317" r:id="rId22"/>
    <p:sldId id="316" r:id="rId23"/>
    <p:sldId id="318" r:id="rId24"/>
    <p:sldId id="319" r:id="rId25"/>
    <p:sldId id="320" r:id="rId26"/>
    <p:sldId id="322" r:id="rId27"/>
    <p:sldId id="323" r:id="rId28"/>
    <p:sldId id="324" r:id="rId29"/>
    <p:sldId id="325" r:id="rId30"/>
    <p:sldId id="326" r:id="rId31"/>
    <p:sldId id="327" r:id="rId32"/>
    <p:sldId id="329" r:id="rId33"/>
    <p:sldId id="328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427D42-4D01-470E-A973-89FD25BC4C8E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6113AC-DA44-40AC-A194-B608A355E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REALIDADES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Por y para</a:t>
            </a: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(Por/Para)</a:t>
            </a:r>
            <a:r>
              <a:rPr lang="es-AR" sz="5400" dirty="0" smtClean="0">
                <a:latin typeface="Century Gothic" pitchFamily="34" charset="0"/>
              </a:rPr>
              <a:t>mí, la clase de español es la mejor clase.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5400" dirty="0" smtClean="0">
                <a:latin typeface="Century Gothic" pitchFamily="34" charset="0"/>
              </a:rPr>
              <a:t>mí, la clase de español es la mejor clase.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opinión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828800"/>
            <a:ext cx="91149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Paco está en casa hoy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5400" dirty="0" smtClean="0">
                <a:latin typeface="Century Gothic" pitchFamily="34" charset="0"/>
              </a:rPr>
              <a:t>estar enfermo.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Paco está en casa hoy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5400" dirty="0" smtClean="0">
                <a:latin typeface="Century Gothic" pitchFamily="34" charset="0"/>
              </a:rPr>
              <a:t>estar enfermo.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la </a:t>
            </a:r>
            <a:r>
              <a:rPr lang="en-US" sz="2800" dirty="0" err="1" smtClean="0">
                <a:solidFill>
                  <a:srgbClr val="FF0000"/>
                </a:solidFill>
              </a:rPr>
              <a:t>razón</a:t>
            </a:r>
            <a:r>
              <a:rPr lang="en-US" sz="2800" dirty="0" smtClean="0">
                <a:solidFill>
                  <a:srgbClr val="FF0000"/>
                </a:solidFill>
              </a:rPr>
              <a:t>, a </a:t>
            </a:r>
            <a:r>
              <a:rPr lang="en-US" sz="2800" dirty="0" err="1" smtClean="0">
                <a:solidFill>
                  <a:srgbClr val="FF0000"/>
                </a:solidFill>
              </a:rPr>
              <a:t>causa</a:t>
            </a:r>
            <a:r>
              <a:rPr lang="en-US" sz="2800" dirty="0" smtClean="0">
                <a:solidFill>
                  <a:srgbClr val="FF0000"/>
                </a:solidFill>
              </a:rPr>
              <a:t> de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El proyecto es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 para)</a:t>
            </a:r>
            <a:r>
              <a:rPr lang="es-AR" sz="5400" dirty="0" smtClean="0">
                <a:latin typeface="Century Gothic" pitchFamily="34" charset="0"/>
              </a:rPr>
              <a:t> el viernes.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El proyecto es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5400" dirty="0" smtClean="0">
                <a:latin typeface="Century Gothic" pitchFamily="34" charset="0"/>
              </a:rPr>
              <a:t>el viernes.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límite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fecha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727506"/>
            <a:ext cx="91149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Yo fui a un concierto 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(por/para)</a:t>
            </a:r>
            <a:r>
              <a:rPr lang="es-AR" sz="5400" dirty="0" smtClean="0">
                <a:latin typeface="Century Gothic" pitchFamily="34" charset="0"/>
              </a:rPr>
              <a:t> primera vez ayer.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4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Yo fui a un concierto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por</a:t>
            </a:r>
            <a:r>
              <a:rPr lang="es-AR" sz="5400" dirty="0" smtClean="0">
                <a:latin typeface="Century Gothic" pitchFamily="34" charset="0"/>
              </a:rPr>
              <a:t> primera vez ayer.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período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tiempo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866005"/>
            <a:ext cx="91149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Necesito una cuchara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800" dirty="0" smtClean="0">
                <a:latin typeface="Century Gothic" pitchFamily="34" charset="0"/>
              </a:rPr>
              <a:t>comer la sopa.</a:t>
            </a:r>
            <a:endParaRPr lang="en-US" sz="4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35337"/>
            <a:ext cx="91149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Necesito una cuchara 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para  </a:t>
            </a:r>
            <a:r>
              <a:rPr lang="es-AR" sz="4800" dirty="0" smtClean="0">
                <a:latin typeface="Century Gothic" pitchFamily="34" charset="0"/>
              </a:rPr>
              <a:t>comer la sopa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propósito</a:t>
            </a:r>
            <a:r>
              <a:rPr lang="en-US" sz="2800" dirty="0" smtClean="0">
                <a:solidFill>
                  <a:srgbClr val="FF0000"/>
                </a:solidFill>
              </a:rPr>
              <a:t>, “in </a:t>
            </a:r>
            <a:r>
              <a:rPr lang="en-US" sz="2800" dirty="0" smtClean="0">
                <a:solidFill>
                  <a:srgbClr val="FF0000"/>
                </a:solidFill>
              </a:rPr>
              <a:t>order </a:t>
            </a:r>
            <a:r>
              <a:rPr lang="en-US" sz="2800" dirty="0" smtClean="0">
                <a:solidFill>
                  <a:srgbClr val="FF0000"/>
                </a:solidFill>
              </a:rPr>
              <a:t>to”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0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85800" algn="l"/>
              </a:tabLst>
            </a:pPr>
            <a:r>
              <a:rPr lang="es-AR" sz="5400" dirty="0" smtClean="0">
                <a:latin typeface="Century Gothic" pitchFamily="34" charset="0"/>
              </a:rPr>
              <a:t>Yo practiqué el piano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(por, para) </a:t>
            </a:r>
            <a:r>
              <a:rPr lang="es-AR" sz="5400" dirty="0" smtClean="0">
                <a:latin typeface="Century Gothic" pitchFamily="34" charset="0"/>
              </a:rPr>
              <a:t>tres horas ayer.</a:t>
            </a:r>
            <a:endParaRPr kumimoji="0" lang="es-ES_tradnl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04668"/>
            <a:ext cx="91149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Viajé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800" dirty="0" smtClean="0">
                <a:latin typeface="Century Gothic" pitchFamily="34" charset="0"/>
              </a:rPr>
              <a:t>el coche.</a:t>
            </a:r>
            <a:endParaRPr lang="en-US" sz="4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04668"/>
            <a:ext cx="91149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Viajé 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800" dirty="0" smtClean="0">
                <a:latin typeface="Century Gothic" pitchFamily="34" charset="0"/>
              </a:rPr>
              <a:t>el coche.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modo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transportación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35337"/>
            <a:ext cx="91149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800" dirty="0" smtClean="0">
                <a:latin typeface="Century Gothic" pitchFamily="34" charset="0"/>
              </a:rPr>
              <a:t>Gabriela, la película fue aburrida.</a:t>
            </a:r>
            <a:endParaRPr lang="en-US" sz="4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35337"/>
            <a:ext cx="91149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4800" dirty="0" smtClean="0">
                <a:latin typeface="Century Gothic" pitchFamily="34" charset="0"/>
              </a:rPr>
              <a:t>Gabriela, la película fue aburrida.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opinión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866005"/>
            <a:ext cx="91149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Mi mamá pagó mucho dinero 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800" dirty="0" smtClean="0">
                <a:latin typeface="Century Gothic" pitchFamily="34" charset="0"/>
              </a:rPr>
              <a:t>su comida.</a:t>
            </a:r>
            <a:endParaRPr lang="en-US" sz="4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35337"/>
            <a:ext cx="91149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Mi mamá pagó mucho dinero 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800" dirty="0" smtClean="0">
                <a:latin typeface="Century Gothic" pitchFamily="34" charset="0"/>
              </a:rPr>
              <a:t>su comida.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intercambio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04667"/>
            <a:ext cx="91149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800" dirty="0" smtClean="0">
                <a:latin typeface="Century Gothic" pitchFamily="34" charset="0"/>
              </a:rPr>
              <a:t>Gracias </a:t>
            </a:r>
            <a:r>
              <a:rPr lang="es-AR" sz="48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800" dirty="0" smtClean="0">
                <a:latin typeface="Century Gothic" pitchFamily="34" charset="0"/>
              </a:rPr>
              <a:t>el regalo.</a:t>
            </a:r>
            <a:endParaRPr lang="en-US" sz="4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35445"/>
            <a:ext cx="91149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Gracias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400" dirty="0" smtClean="0">
                <a:latin typeface="Century Gothic" pitchFamily="34" charset="0"/>
              </a:rPr>
              <a:t>el regalo.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intercambio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96891"/>
            <a:ext cx="91149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Yo voy a la escuela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 </a:t>
            </a:r>
            <a:r>
              <a:rPr lang="es-AR" sz="4400" dirty="0" smtClean="0">
                <a:latin typeface="Century Gothic" pitchFamily="34" charset="0"/>
              </a:rPr>
              <a:t>aprender.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96891"/>
            <a:ext cx="91149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Yo voy a la escuela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para  </a:t>
            </a:r>
            <a:r>
              <a:rPr lang="es-AR" sz="4400" dirty="0" smtClean="0">
                <a:latin typeface="Century Gothic" pitchFamily="34" charset="0"/>
              </a:rPr>
              <a:t>aprender.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propósito</a:t>
            </a:r>
            <a:r>
              <a:rPr lang="en-US" sz="2800" dirty="0" smtClean="0">
                <a:solidFill>
                  <a:srgbClr val="FF0000"/>
                </a:solidFill>
              </a:rPr>
              <a:t>, “in </a:t>
            </a:r>
            <a:r>
              <a:rPr lang="en-US" sz="2800" dirty="0" smtClean="0">
                <a:solidFill>
                  <a:srgbClr val="FF0000"/>
                </a:solidFill>
              </a:rPr>
              <a:t>order </a:t>
            </a:r>
            <a:r>
              <a:rPr lang="en-US" sz="2800" dirty="0" smtClean="0">
                <a:solidFill>
                  <a:srgbClr val="FF0000"/>
                </a:solidFill>
              </a:rPr>
              <a:t>to”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0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85800" algn="l"/>
              </a:tabLst>
            </a:pPr>
            <a:r>
              <a:rPr lang="es-AR" sz="5400" dirty="0" smtClean="0">
                <a:latin typeface="Century Gothic" pitchFamily="34" charset="0"/>
              </a:rPr>
              <a:t>Yo practiqué el piano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5400" dirty="0" smtClean="0">
                <a:latin typeface="Century Gothic" pitchFamily="34" charset="0"/>
              </a:rPr>
              <a:t>una hora ayer.</a:t>
            </a:r>
            <a:endParaRPr kumimoji="0" lang="es-ES_tradnl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período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tiempo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35445"/>
            <a:ext cx="91149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Viajamos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400" dirty="0" smtClean="0">
                <a:latin typeface="Century Gothic" pitchFamily="34" charset="0"/>
              </a:rPr>
              <a:t>el campo.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35445"/>
            <a:ext cx="91149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Viajamos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por/para </a:t>
            </a:r>
            <a:r>
              <a:rPr lang="es-AR" sz="4400" dirty="0" smtClean="0">
                <a:latin typeface="Century Gothic" pitchFamily="34" charset="0"/>
              </a:rPr>
              <a:t>el campo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Por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“through”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Para: </a:t>
            </a:r>
            <a:r>
              <a:rPr lang="en-US" sz="2800" dirty="0" err="1" smtClean="0">
                <a:solidFill>
                  <a:srgbClr val="FF0000"/>
                </a:solidFill>
              </a:rPr>
              <a:t>destinación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96891"/>
            <a:ext cx="91149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Mañana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400" dirty="0" smtClean="0">
                <a:latin typeface="Century Gothic" pitchFamily="34" charset="0"/>
              </a:rPr>
              <a:t>la tarde, vamos a nadar en el lago.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296891"/>
            <a:ext cx="91149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Mañana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400" dirty="0" smtClean="0">
                <a:latin typeface="Century Gothic" pitchFamily="34" charset="0"/>
              </a:rPr>
              <a:t>la tarde, vamos a nadar en el lago.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200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período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tiempo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958338"/>
            <a:ext cx="911499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Tengo que hacer muchos quehaceres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</a:t>
            </a:r>
            <a:r>
              <a:rPr lang="es-AR" sz="4400" dirty="0" smtClean="0">
                <a:latin typeface="Century Gothic" pitchFamily="34" charset="0"/>
              </a:rPr>
              <a:t> preparar mi casa.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958338"/>
            <a:ext cx="911499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Tengo que hacer muchos quehaceres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4400" dirty="0" smtClean="0">
                <a:latin typeface="Century Gothic" pitchFamily="34" charset="0"/>
              </a:rPr>
              <a:t> preparar mi casa.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propósito</a:t>
            </a:r>
            <a:r>
              <a:rPr lang="en-US" sz="2800" dirty="0" smtClean="0">
                <a:solidFill>
                  <a:srgbClr val="FF0000"/>
                </a:solidFill>
              </a:rPr>
              <a:t>, “in </a:t>
            </a:r>
            <a:r>
              <a:rPr lang="en-US" sz="2800" dirty="0" smtClean="0">
                <a:solidFill>
                  <a:srgbClr val="FF0000"/>
                </a:solidFill>
              </a:rPr>
              <a:t>order </a:t>
            </a:r>
            <a:r>
              <a:rPr lang="en-US" sz="2800" dirty="0" smtClean="0">
                <a:solidFill>
                  <a:srgbClr val="FF0000"/>
                </a:solidFill>
              </a:rPr>
              <a:t>to”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35446"/>
            <a:ext cx="91149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Uso el espejo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400" dirty="0" smtClean="0">
                <a:latin typeface="Century Gothic" pitchFamily="34" charset="0"/>
              </a:rPr>
              <a:t>verme.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635446"/>
            <a:ext cx="91149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Uso el espejo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4400" dirty="0" smtClean="0">
                <a:latin typeface="Century Gothic" pitchFamily="34" charset="0"/>
              </a:rPr>
              <a:t>verme.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propósito</a:t>
            </a:r>
            <a:r>
              <a:rPr lang="en-US" sz="2800" dirty="0" smtClean="0">
                <a:solidFill>
                  <a:srgbClr val="FF0000"/>
                </a:solidFill>
              </a:rPr>
              <a:t>, “in order to”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2801353"/>
            <a:ext cx="822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Los estudiantes de </a:t>
            </a:r>
            <a:r>
              <a:rPr lang="es-AR" sz="4400" dirty="0" err="1" smtClean="0">
                <a:latin typeface="Century Gothic" pitchFamily="34" charset="0"/>
              </a:rPr>
              <a:t>Antioch</a:t>
            </a:r>
            <a:r>
              <a:rPr lang="es-AR" sz="4400" dirty="0" smtClean="0">
                <a:latin typeface="Century Gothic" pitchFamily="34" charset="0"/>
              </a:rPr>
              <a:t> </a:t>
            </a:r>
            <a:r>
              <a:rPr lang="es-AR" sz="4400" dirty="0" smtClean="0">
                <a:latin typeface="Century Gothic" pitchFamily="34" charset="0"/>
              </a:rPr>
              <a:t>estudian aquí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400" dirty="0" smtClean="0">
                <a:latin typeface="Century Gothic" pitchFamily="34" charset="0"/>
              </a:rPr>
              <a:t>cuatro años.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2801353"/>
            <a:ext cx="822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Los estudiantes de </a:t>
            </a:r>
            <a:r>
              <a:rPr lang="es-AR" sz="4400" dirty="0" err="1" smtClean="0">
                <a:latin typeface="Century Gothic" pitchFamily="34" charset="0"/>
              </a:rPr>
              <a:t>Antioch</a:t>
            </a:r>
            <a:r>
              <a:rPr lang="es-AR" sz="4400" dirty="0" smtClean="0">
                <a:latin typeface="Century Gothic" pitchFamily="34" charset="0"/>
              </a:rPr>
              <a:t> </a:t>
            </a:r>
            <a:r>
              <a:rPr lang="es-AR" sz="4400" dirty="0" smtClean="0">
                <a:latin typeface="Century Gothic" pitchFamily="34" charset="0"/>
              </a:rPr>
              <a:t>estudian aquí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400" dirty="0" smtClean="0">
                <a:latin typeface="Century Gothic" pitchFamily="34" charset="0"/>
              </a:rPr>
              <a:t>cuatro años.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105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período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tiempo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1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85800" algn="l"/>
              </a:tabLst>
            </a:pPr>
            <a:r>
              <a:rPr lang="es-AR" sz="5400" dirty="0" smtClean="0">
                <a:latin typeface="Century Gothic" pitchFamily="34" charset="0"/>
              </a:rPr>
              <a:t>Mis tíos pagaron treinta </a:t>
            </a:r>
            <a:r>
              <a:rPr lang="es-AR" sz="5400" dirty="0" err="1" smtClean="0">
                <a:latin typeface="Century Gothic" pitchFamily="34" charset="0"/>
              </a:rPr>
              <a:t>dolares</a:t>
            </a:r>
            <a:r>
              <a:rPr lang="es-AR" sz="5400" dirty="0" smtClean="0">
                <a:latin typeface="Century Gothic" pitchFamily="34" charset="0"/>
              </a:rPr>
              <a:t>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5400" dirty="0" smtClean="0">
                <a:latin typeface="Century Gothic" pitchFamily="34" charset="0"/>
              </a:rPr>
              <a:t>el libro.</a:t>
            </a:r>
            <a:endParaRPr kumimoji="0" lang="es-ES_tradnl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3139906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Yo saqué buenas notas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4400" dirty="0" smtClean="0">
                <a:latin typeface="Century Gothic" pitchFamily="34" charset="0"/>
              </a:rPr>
              <a:t>estudiar.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3139906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4400" dirty="0" smtClean="0">
                <a:latin typeface="Century Gothic" pitchFamily="34" charset="0"/>
              </a:rPr>
              <a:t>Yo saqué buenas notas </a:t>
            </a:r>
            <a:r>
              <a:rPr lang="es-AR" sz="4400" dirty="0" smtClean="0">
                <a:solidFill>
                  <a:srgbClr val="FF0000"/>
                </a:solidFill>
                <a:latin typeface="Century Gothic" pitchFamily="34" charset="0"/>
              </a:rPr>
              <a:t>por </a:t>
            </a:r>
            <a:r>
              <a:rPr lang="es-AR" sz="4400" dirty="0" smtClean="0">
                <a:latin typeface="Century Gothic" pitchFamily="34" charset="0"/>
              </a:rPr>
              <a:t>estudiar.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105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la </a:t>
            </a:r>
            <a:r>
              <a:rPr lang="en-US" sz="2800" dirty="0" err="1" smtClean="0">
                <a:solidFill>
                  <a:srgbClr val="FF0000"/>
                </a:solidFill>
              </a:rPr>
              <a:t>razón</a:t>
            </a:r>
            <a:r>
              <a:rPr lang="en-US" sz="2800" dirty="0" smtClean="0">
                <a:solidFill>
                  <a:srgbClr val="FF0000"/>
                </a:solidFill>
              </a:rPr>
              <a:t>, a </a:t>
            </a:r>
            <a:r>
              <a:rPr lang="en-US" sz="2800" dirty="0" err="1" smtClean="0">
                <a:solidFill>
                  <a:srgbClr val="FF0000"/>
                </a:solidFill>
              </a:rPr>
              <a:t>causa</a:t>
            </a:r>
            <a:r>
              <a:rPr lang="en-US" sz="2800" dirty="0" smtClean="0">
                <a:solidFill>
                  <a:srgbClr val="FF0000"/>
                </a:solidFill>
              </a:rPr>
              <a:t> de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558499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85800" algn="l"/>
              </a:tabLst>
            </a:pPr>
            <a:r>
              <a:rPr lang="es-AR" sz="5400" dirty="0" smtClean="0">
                <a:latin typeface="Century Gothic" pitchFamily="34" charset="0"/>
              </a:rPr>
              <a:t>Mis tíos pagaron treinta </a:t>
            </a:r>
            <a:r>
              <a:rPr lang="es-AR" sz="5400" dirty="0" err="1" smtClean="0">
                <a:latin typeface="Century Gothic" pitchFamily="34" charset="0"/>
              </a:rPr>
              <a:t>dolares</a:t>
            </a:r>
            <a:r>
              <a:rPr lang="es-AR" sz="5400" dirty="0" smtClean="0">
                <a:latin typeface="Century Gothic" pitchFamily="34" charset="0"/>
              </a:rPr>
              <a:t>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por</a:t>
            </a:r>
            <a:r>
              <a:rPr lang="es-AR" sz="5400" dirty="0" smtClean="0">
                <a:latin typeface="Century Gothic" pitchFamily="34" charset="0"/>
              </a:rPr>
              <a:t> el libro.</a:t>
            </a:r>
            <a:endParaRPr kumimoji="0" lang="es-ES_tradnl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581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intercambio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558500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Tomamos el tren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(por/para) </a:t>
            </a:r>
            <a:r>
              <a:rPr lang="es-AR" sz="5400" dirty="0" smtClean="0">
                <a:latin typeface="Century Gothic" pitchFamily="34" charset="0"/>
              </a:rPr>
              <a:t>Madrid.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8620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accent5"/>
                </a:solidFill>
              </a:rPr>
              <a:t>¡O!</a:t>
            </a:r>
            <a:endParaRPr lang="en-US" sz="11500" dirty="0">
              <a:solidFill>
                <a:schemeClr val="accent5"/>
              </a:solidFill>
            </a:endParaRPr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540387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Tomamos el tren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5400" dirty="0" smtClean="0">
                <a:latin typeface="Century Gothic" pitchFamily="34" charset="0"/>
              </a:rPr>
              <a:t>Madrid.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2590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destinación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0" y="4876800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Tomamos el tren </a:t>
            </a:r>
            <a:r>
              <a:rPr kumimoji="0" lang="es-A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por </a:t>
            </a:r>
            <a:r>
              <a:rPr kumimoji="0" lang="es-A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Madrid.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096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“through”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143003"/>
            <a:ext cx="9114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Uso el lápiz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(Por/ Para) </a:t>
            </a:r>
            <a:r>
              <a:rPr lang="es-AR" sz="5400" dirty="0" smtClean="0">
                <a:latin typeface="Century Gothic" pitchFamily="34" charset="0"/>
              </a:rPr>
              <a:t>escribir.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004" y="1558501"/>
            <a:ext cx="91149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s-AR" sz="5400" dirty="0" smtClean="0">
                <a:latin typeface="Century Gothic" pitchFamily="34" charset="0"/>
              </a:rPr>
              <a:t>Uso el lápiz </a:t>
            </a:r>
            <a:r>
              <a:rPr lang="es-AR" sz="5400" dirty="0" smtClean="0">
                <a:solidFill>
                  <a:srgbClr val="FF0000"/>
                </a:solidFill>
                <a:latin typeface="Century Gothic" pitchFamily="34" charset="0"/>
              </a:rPr>
              <a:t>para </a:t>
            </a:r>
            <a:r>
              <a:rPr lang="es-AR" sz="5400" dirty="0" smtClean="0">
                <a:latin typeface="Century Gothic" pitchFamily="34" charset="0"/>
              </a:rPr>
              <a:t>escribir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00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propósito</a:t>
            </a:r>
            <a:r>
              <a:rPr lang="en-US" sz="2800" dirty="0" smtClean="0">
                <a:solidFill>
                  <a:srgbClr val="FF0000"/>
                </a:solidFill>
              </a:rPr>
              <a:t>, “in order to”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Words>446</Words>
  <Application>Microsoft Office PowerPoint</Application>
  <PresentationFormat>On-screen Show (4:3)</PresentationFormat>
  <Paragraphs>66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Por y para</vt:lpstr>
      <vt:lpstr>Slide 2</vt:lpstr>
      <vt:lpstr>Slide 3</vt:lpstr>
      <vt:lpstr>Slide 4</vt:lpstr>
      <vt:lpstr>Slide 5</vt:lpstr>
      <vt:lpstr>Slide 6</vt:lpstr>
      <vt:lpstr>¡O!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Community High School District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BASURA</dc:title>
  <dc:creator>District 117</dc:creator>
  <cp:lastModifiedBy>District 117</cp:lastModifiedBy>
  <cp:revision>72</cp:revision>
  <dcterms:created xsi:type="dcterms:W3CDTF">2008-04-22T13:53:11Z</dcterms:created>
  <dcterms:modified xsi:type="dcterms:W3CDTF">2012-02-03T00:38:18Z</dcterms:modified>
</cp:coreProperties>
</file>