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9" r:id="rId15"/>
    <p:sldId id="280" r:id="rId16"/>
    <p:sldId id="285" r:id="rId17"/>
    <p:sldId id="286" r:id="rId18"/>
    <p:sldId id="294" r:id="rId19"/>
    <p:sldId id="292" r:id="rId20"/>
    <p:sldId id="291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D76528-A9D0-4C8C-961F-41092DDB004F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34CFCB-AE52-46AF-853E-8207C106A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– Los </a:t>
            </a:r>
            <a:r>
              <a:rPr lang="en-US" dirty="0" err="1" smtClean="0"/>
              <a:t>Verbos</a:t>
            </a:r>
            <a:r>
              <a:rPr lang="en-US" dirty="0" smtClean="0"/>
              <a:t> del </a:t>
            </a:r>
            <a:r>
              <a:rPr lang="en-US" dirty="0" err="1" smtClean="0"/>
              <a:t>Sótano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el </a:t>
            </a:r>
            <a:r>
              <a:rPr lang="en-US" sz="10000" dirty="0" err="1" smtClean="0"/>
              <a:t>perro</a:t>
            </a:r>
            <a:r>
              <a:rPr lang="en-US" sz="10000" dirty="0" smtClean="0"/>
              <a:t> / </a:t>
            </a:r>
            <a:r>
              <a:rPr lang="en-US" sz="10000" dirty="0" err="1" smtClean="0"/>
              <a:t>morirse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se </a:t>
            </a:r>
            <a:r>
              <a:rPr lang="en-US" sz="10000" dirty="0" err="1" smtClean="0"/>
              <a:t>m</a:t>
            </a:r>
            <a:r>
              <a:rPr lang="en-US" sz="10000" b="1" dirty="0" err="1" smtClean="0"/>
              <a:t>u</a:t>
            </a:r>
            <a:r>
              <a:rPr lang="en-US" sz="10000" dirty="0" err="1" smtClean="0"/>
              <a:t>ri</a:t>
            </a:r>
            <a:r>
              <a:rPr lang="en-US" sz="10000" b="1" dirty="0" err="1" smtClean="0"/>
              <a:t>ó</a:t>
            </a:r>
            <a:endParaRPr lang="en-US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vosotros</a:t>
            </a:r>
            <a:r>
              <a:rPr lang="en-US" sz="10000" dirty="0" smtClean="0"/>
              <a:t> / </a:t>
            </a:r>
            <a:r>
              <a:rPr lang="en-US" sz="10000" dirty="0" err="1" smtClean="0"/>
              <a:t>pedir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pedisteis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los </a:t>
            </a:r>
            <a:r>
              <a:rPr lang="en-US" sz="10000" dirty="0" err="1" smtClean="0"/>
              <a:t>niños</a:t>
            </a:r>
            <a:r>
              <a:rPr lang="en-US" sz="10000" dirty="0" smtClean="0"/>
              <a:t> / </a:t>
            </a:r>
            <a:r>
              <a:rPr lang="en-US" sz="10000" dirty="0" err="1" smtClean="0"/>
              <a:t>mentir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m</a:t>
            </a:r>
            <a:r>
              <a:rPr lang="en-US" sz="10000" b="1" dirty="0" err="1" smtClean="0"/>
              <a:t>i</a:t>
            </a:r>
            <a:r>
              <a:rPr lang="en-US" sz="10000" dirty="0" err="1" smtClean="0"/>
              <a:t>ntieron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él</a:t>
            </a:r>
            <a:r>
              <a:rPr lang="en-US" sz="10000" dirty="0" smtClean="0"/>
              <a:t> / </a:t>
            </a:r>
            <a:r>
              <a:rPr lang="en-US" sz="10000" dirty="0" err="1" smtClean="0"/>
              <a:t>vestirse</a:t>
            </a:r>
            <a:r>
              <a:rPr lang="en-US" sz="10000" dirty="0" smtClean="0"/>
              <a:t> 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se </a:t>
            </a:r>
            <a:r>
              <a:rPr lang="en-US" sz="10000" dirty="0" err="1" smtClean="0"/>
              <a:t>v</a:t>
            </a:r>
            <a:r>
              <a:rPr lang="en-US" sz="10000" b="1" dirty="0" err="1" smtClean="0"/>
              <a:t>i</a:t>
            </a:r>
            <a:r>
              <a:rPr lang="en-US" sz="10000" dirty="0" err="1" smtClean="0"/>
              <a:t>sti</a:t>
            </a:r>
            <a:r>
              <a:rPr lang="en-US" sz="10000" b="1" dirty="0" err="1" smtClean="0"/>
              <a:t>ó</a:t>
            </a:r>
            <a:endParaRPr lang="en-US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¿</a:t>
            </a:r>
            <a:r>
              <a:rPr lang="en-US" sz="7500" dirty="0" err="1" smtClean="0"/>
              <a:t>Quién</a:t>
            </a:r>
            <a:r>
              <a:rPr lang="en-US" sz="7500" dirty="0" smtClean="0"/>
              <a:t> </a:t>
            </a:r>
            <a:r>
              <a:rPr lang="en-US" sz="7500" dirty="0" err="1" smtClean="0"/>
              <a:t>sirvió</a:t>
            </a:r>
            <a:r>
              <a:rPr lang="en-US" sz="7500" dirty="0" smtClean="0"/>
              <a:t> la comida en un </a:t>
            </a:r>
            <a:r>
              <a:rPr lang="en-US" sz="7500" dirty="0" err="1" smtClean="0"/>
              <a:t>restaurante</a:t>
            </a:r>
            <a:r>
              <a:rPr lang="en-US" sz="7500" dirty="0" smtClean="0"/>
              <a:t>?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7500" dirty="0" smtClean="0"/>
              <a:t>El </a:t>
            </a:r>
            <a:r>
              <a:rPr lang="en-US" sz="7500" dirty="0" err="1" smtClean="0"/>
              <a:t>camarero</a:t>
            </a:r>
            <a:r>
              <a:rPr lang="en-US" sz="7500" dirty="0" smtClean="0"/>
              <a:t>/</a:t>
            </a:r>
            <a:r>
              <a:rPr lang="en-US" sz="7500" dirty="0" err="1" smtClean="0"/>
              <a:t>mesero</a:t>
            </a:r>
            <a:r>
              <a:rPr lang="en-US" sz="7500" dirty="0" smtClean="0"/>
              <a:t> </a:t>
            </a:r>
            <a:r>
              <a:rPr lang="en-US" sz="7500" dirty="0" err="1" smtClean="0"/>
              <a:t>sirvió</a:t>
            </a:r>
            <a:r>
              <a:rPr lang="en-US" sz="7500" dirty="0" smtClean="0"/>
              <a:t> </a:t>
            </a:r>
            <a:r>
              <a:rPr lang="en-US" sz="7500" dirty="0" smtClean="0"/>
              <a:t>la comida en un </a:t>
            </a:r>
            <a:r>
              <a:rPr lang="en-US" sz="7500" dirty="0" err="1" smtClean="0"/>
              <a:t>restaurante</a:t>
            </a:r>
            <a:r>
              <a:rPr lang="en-US" sz="7500" dirty="0" smtClean="0"/>
              <a:t>. 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0000" dirty="0" smtClean="0"/>
              <a:t> los </a:t>
            </a:r>
            <a:r>
              <a:rPr lang="en-US" sz="10000" dirty="0" err="1" smtClean="0"/>
              <a:t>estudiantes</a:t>
            </a:r>
            <a:r>
              <a:rPr lang="en-US" sz="10000" dirty="0" smtClean="0"/>
              <a:t> / </a:t>
            </a:r>
            <a:r>
              <a:rPr lang="en-US" sz="10000" dirty="0" err="1" smtClean="0"/>
              <a:t>dormir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7500" dirty="0" smtClean="0"/>
              <a:t>¿</a:t>
            </a:r>
            <a:r>
              <a:rPr lang="en-US" sz="7500" dirty="0" err="1" smtClean="0"/>
              <a:t>Durmió</a:t>
            </a:r>
            <a:r>
              <a:rPr lang="en-US" sz="7500" dirty="0" smtClean="0"/>
              <a:t> mucho </a:t>
            </a:r>
            <a:r>
              <a:rPr lang="en-US" sz="7500" dirty="0" err="1" smtClean="0"/>
              <a:t>anoche</a:t>
            </a:r>
            <a:r>
              <a:rPr lang="en-US" sz="7500" dirty="0" smtClean="0"/>
              <a:t> la </a:t>
            </a:r>
            <a:r>
              <a:rPr lang="en-US" sz="7500" dirty="0" err="1" smtClean="0"/>
              <a:t>Señorita</a:t>
            </a:r>
            <a:r>
              <a:rPr lang="en-US" sz="7500" dirty="0" smtClean="0"/>
              <a:t> </a:t>
            </a:r>
            <a:r>
              <a:rPr lang="en-US" sz="7500" dirty="0" err="1" smtClean="0"/>
              <a:t>Grieco</a:t>
            </a:r>
            <a:r>
              <a:rPr lang="en-US" sz="7500" dirty="0" smtClean="0"/>
              <a:t>?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77500" lnSpcReduction="20000"/>
          </a:bodyPr>
          <a:lstStyle/>
          <a:p>
            <a:r>
              <a:rPr lang="en-US" sz="7500" dirty="0" err="1" smtClean="0"/>
              <a:t>Sí</a:t>
            </a:r>
            <a:r>
              <a:rPr lang="en-US" sz="7500" dirty="0" smtClean="0"/>
              <a:t>, la </a:t>
            </a:r>
            <a:r>
              <a:rPr lang="en-US" sz="7500" dirty="0" err="1" smtClean="0"/>
              <a:t>Señorita</a:t>
            </a:r>
            <a:r>
              <a:rPr lang="en-US" sz="7500" dirty="0" smtClean="0"/>
              <a:t> </a:t>
            </a:r>
            <a:r>
              <a:rPr lang="en-US" sz="7500" dirty="0" err="1" smtClean="0"/>
              <a:t>Grieco</a:t>
            </a:r>
            <a:r>
              <a:rPr lang="en-US" sz="7500" dirty="0" smtClean="0"/>
              <a:t> </a:t>
            </a:r>
            <a:r>
              <a:rPr lang="en-US" sz="7500" dirty="0" err="1" smtClean="0"/>
              <a:t>durmió</a:t>
            </a:r>
            <a:r>
              <a:rPr lang="en-US" sz="7500" dirty="0" smtClean="0"/>
              <a:t> mucho </a:t>
            </a:r>
            <a:r>
              <a:rPr lang="en-US" sz="7500" dirty="0" err="1" smtClean="0"/>
              <a:t>anoche</a:t>
            </a:r>
            <a:r>
              <a:rPr lang="en-US" sz="7500" dirty="0" smtClean="0"/>
              <a:t>.</a:t>
            </a:r>
          </a:p>
          <a:p>
            <a:endParaRPr lang="en-US" sz="7500" dirty="0" smtClean="0"/>
          </a:p>
          <a:p>
            <a:r>
              <a:rPr lang="en-US" sz="7500" dirty="0" smtClean="0"/>
              <a:t>No, </a:t>
            </a:r>
            <a:r>
              <a:rPr lang="en-US" sz="7500" dirty="0" smtClean="0"/>
              <a:t>la </a:t>
            </a:r>
            <a:r>
              <a:rPr lang="en-US" sz="7500" dirty="0" err="1" smtClean="0"/>
              <a:t>Señorita</a:t>
            </a:r>
            <a:r>
              <a:rPr lang="en-US" sz="7500" dirty="0" smtClean="0"/>
              <a:t> </a:t>
            </a:r>
            <a:r>
              <a:rPr lang="en-US" sz="7500" dirty="0" err="1" smtClean="0"/>
              <a:t>Grieco</a:t>
            </a:r>
            <a:r>
              <a:rPr lang="en-US" sz="7500" dirty="0" smtClean="0"/>
              <a:t> </a:t>
            </a:r>
            <a:r>
              <a:rPr lang="en-US" sz="7500" dirty="0" smtClean="0"/>
              <a:t>no </a:t>
            </a:r>
            <a:r>
              <a:rPr lang="en-US" sz="7500" dirty="0" err="1" smtClean="0"/>
              <a:t>durmió</a:t>
            </a:r>
            <a:r>
              <a:rPr lang="en-US" sz="7500" dirty="0" smtClean="0"/>
              <a:t> mucho </a:t>
            </a:r>
            <a:r>
              <a:rPr lang="en-US" sz="7500" dirty="0" err="1" smtClean="0"/>
              <a:t>anoche</a:t>
            </a:r>
            <a:r>
              <a:rPr lang="en-US" sz="7500" dirty="0" smtClean="0"/>
              <a:t>.</a:t>
            </a:r>
            <a:r>
              <a:rPr lang="en-US" sz="7500" dirty="0" smtClean="0"/>
              <a:t> 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7500" dirty="0" smtClean="0"/>
              <a:t>¿Se </a:t>
            </a:r>
            <a:r>
              <a:rPr lang="en-US" sz="7500" dirty="0" err="1" smtClean="0"/>
              <a:t>divirtieron</a:t>
            </a:r>
            <a:r>
              <a:rPr lang="en-US" sz="7500" dirty="0" smtClean="0"/>
              <a:t> los </a:t>
            </a:r>
            <a:r>
              <a:rPr lang="en-US" sz="7500" dirty="0" err="1" smtClean="0"/>
              <a:t>estudiantes</a:t>
            </a:r>
            <a:r>
              <a:rPr lang="en-US" sz="7500" dirty="0" smtClean="0"/>
              <a:t> </a:t>
            </a:r>
            <a:r>
              <a:rPr lang="en-US" sz="7500" dirty="0" err="1" smtClean="0"/>
              <a:t>este</a:t>
            </a:r>
            <a:r>
              <a:rPr lang="en-US" sz="7500" dirty="0" smtClean="0"/>
              <a:t> fin de </a:t>
            </a:r>
            <a:r>
              <a:rPr lang="en-US" sz="7500" dirty="0" err="1" smtClean="0"/>
              <a:t>semana</a:t>
            </a:r>
            <a:r>
              <a:rPr lang="en-US" sz="7500" dirty="0" smtClean="0"/>
              <a:t>?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77500" lnSpcReduction="20000"/>
          </a:bodyPr>
          <a:lstStyle/>
          <a:p>
            <a:r>
              <a:rPr lang="en-US" sz="7500" dirty="0" err="1" smtClean="0"/>
              <a:t>Sí</a:t>
            </a:r>
            <a:r>
              <a:rPr lang="en-US" sz="7500" dirty="0" smtClean="0"/>
              <a:t>, los </a:t>
            </a:r>
            <a:r>
              <a:rPr lang="en-US" sz="7500" dirty="0" err="1" smtClean="0"/>
              <a:t>estudiantes</a:t>
            </a:r>
            <a:r>
              <a:rPr lang="en-US" sz="7500" dirty="0" smtClean="0"/>
              <a:t> se </a:t>
            </a:r>
            <a:r>
              <a:rPr lang="en-US" sz="7500" dirty="0" err="1" smtClean="0"/>
              <a:t>divirtieron</a:t>
            </a:r>
            <a:r>
              <a:rPr lang="en-US" sz="7500" dirty="0" smtClean="0"/>
              <a:t> </a:t>
            </a:r>
            <a:r>
              <a:rPr lang="en-US" sz="7500" dirty="0" err="1" smtClean="0"/>
              <a:t>este</a:t>
            </a:r>
            <a:r>
              <a:rPr lang="en-US" sz="7500" dirty="0" smtClean="0"/>
              <a:t> fin de </a:t>
            </a:r>
            <a:r>
              <a:rPr lang="en-US" sz="7500" dirty="0" err="1" smtClean="0"/>
              <a:t>semana</a:t>
            </a:r>
            <a:r>
              <a:rPr lang="en-US" sz="7500" dirty="0" smtClean="0"/>
              <a:t>.</a:t>
            </a:r>
          </a:p>
          <a:p>
            <a:endParaRPr lang="en-US" sz="7500" dirty="0" smtClean="0"/>
          </a:p>
          <a:p>
            <a:r>
              <a:rPr lang="en-US" sz="7500" dirty="0" smtClean="0"/>
              <a:t>No, los </a:t>
            </a:r>
            <a:r>
              <a:rPr lang="en-US" sz="7500" dirty="0" err="1" smtClean="0"/>
              <a:t>estudiantes</a:t>
            </a:r>
            <a:r>
              <a:rPr lang="en-US" sz="7500" dirty="0" smtClean="0"/>
              <a:t> no se </a:t>
            </a:r>
            <a:r>
              <a:rPr lang="en-US" sz="7500" dirty="0" err="1" smtClean="0"/>
              <a:t>divirtieron</a:t>
            </a:r>
            <a:r>
              <a:rPr lang="en-US" sz="7500" dirty="0" smtClean="0"/>
              <a:t> </a:t>
            </a:r>
            <a:r>
              <a:rPr lang="en-US" sz="7500" dirty="0" err="1" smtClean="0"/>
              <a:t>este</a:t>
            </a:r>
            <a:r>
              <a:rPr lang="en-US" sz="7500" dirty="0" smtClean="0"/>
              <a:t> fin de </a:t>
            </a:r>
            <a:r>
              <a:rPr lang="en-US" sz="7500" dirty="0" err="1" smtClean="0"/>
              <a:t>semana</a:t>
            </a:r>
            <a:r>
              <a:rPr lang="en-US" sz="7500" dirty="0" smtClean="0"/>
              <a:t>.</a:t>
            </a:r>
            <a:r>
              <a:rPr lang="en-US" sz="7500" dirty="0" smtClean="0"/>
              <a:t> 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¿</a:t>
            </a:r>
            <a:r>
              <a:rPr lang="en-US" sz="7500" dirty="0" err="1" smtClean="0"/>
              <a:t>Qué</a:t>
            </a:r>
            <a:r>
              <a:rPr lang="en-US" sz="7500" dirty="0" smtClean="0"/>
              <a:t> </a:t>
            </a:r>
            <a:r>
              <a:rPr lang="en-US" sz="7500" dirty="0" err="1" smtClean="0"/>
              <a:t>pidió</a:t>
            </a:r>
            <a:r>
              <a:rPr lang="en-US" sz="7500" dirty="0" smtClean="0"/>
              <a:t> Pablo </a:t>
            </a:r>
            <a:r>
              <a:rPr lang="en-US" sz="7500" dirty="0" err="1" smtClean="0"/>
              <a:t>para</a:t>
            </a:r>
            <a:r>
              <a:rPr lang="en-US" sz="7500" dirty="0" smtClean="0"/>
              <a:t> la </a:t>
            </a:r>
            <a:r>
              <a:rPr lang="en-US" sz="7500" dirty="0" err="1" smtClean="0"/>
              <a:t>cena</a:t>
            </a:r>
            <a:r>
              <a:rPr lang="en-US" sz="7500" dirty="0" smtClean="0"/>
              <a:t>?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Pablo </a:t>
            </a:r>
            <a:r>
              <a:rPr lang="en-US" sz="7500" dirty="0" err="1" smtClean="0"/>
              <a:t>pidió</a:t>
            </a:r>
            <a:r>
              <a:rPr lang="en-US" sz="7500" dirty="0" smtClean="0"/>
              <a:t> _____ </a:t>
            </a:r>
            <a:r>
              <a:rPr lang="en-US" sz="7500" dirty="0" err="1" smtClean="0"/>
              <a:t>para</a:t>
            </a:r>
            <a:r>
              <a:rPr lang="en-US" sz="7500" dirty="0" smtClean="0"/>
              <a:t> la </a:t>
            </a:r>
            <a:r>
              <a:rPr lang="en-US" sz="7500" dirty="0" err="1" smtClean="0"/>
              <a:t>cena</a:t>
            </a:r>
            <a:r>
              <a:rPr lang="en-US" sz="7500" dirty="0" smtClean="0"/>
              <a:t>. </a:t>
            </a:r>
            <a:endParaRPr lang="en-US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d</a:t>
            </a:r>
            <a:r>
              <a:rPr lang="en-US" sz="10000" b="1" dirty="0" err="1" smtClean="0"/>
              <a:t>u</a:t>
            </a:r>
            <a:r>
              <a:rPr lang="en-US" sz="10000" dirty="0" err="1" smtClean="0"/>
              <a:t>rmieron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tú</a:t>
            </a:r>
            <a:r>
              <a:rPr lang="en-US" sz="10000" dirty="0" smtClean="0"/>
              <a:t> / </a:t>
            </a:r>
            <a:r>
              <a:rPr lang="en-US" sz="10000" dirty="0" err="1" smtClean="0"/>
              <a:t>competir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competiste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yo</a:t>
            </a:r>
            <a:r>
              <a:rPr lang="en-US" sz="10000" dirty="0" smtClean="0"/>
              <a:t> / </a:t>
            </a:r>
            <a:r>
              <a:rPr lang="en-US" sz="10000" dirty="0" err="1" smtClean="0"/>
              <a:t>divertirse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me </a:t>
            </a:r>
            <a:r>
              <a:rPr lang="en-US" sz="10000" dirty="0" err="1" smtClean="0"/>
              <a:t>divert</a:t>
            </a:r>
            <a:r>
              <a:rPr lang="en-US" sz="10000" b="1" dirty="0" err="1" smtClean="0"/>
              <a:t>í</a:t>
            </a:r>
            <a:endParaRPr lang="en-US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ellos</a:t>
            </a:r>
            <a:r>
              <a:rPr lang="en-US" sz="10000" dirty="0" smtClean="0"/>
              <a:t> / </a:t>
            </a:r>
            <a:r>
              <a:rPr lang="en-US" sz="10000" dirty="0" err="1" smtClean="0"/>
              <a:t>servir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0" dirty="0" err="1" smtClean="0"/>
              <a:t>s</a:t>
            </a:r>
            <a:r>
              <a:rPr lang="en-US" sz="10000" b="1" dirty="0" err="1" smtClean="0"/>
              <a:t>i</a:t>
            </a:r>
            <a:r>
              <a:rPr lang="en-US" sz="10000" dirty="0" err="1" smtClean="0"/>
              <a:t>rvieron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</TotalTime>
  <Words>138</Words>
  <Application>Microsoft Office PowerPoint</Application>
  <PresentationFormat>On-screen Show (4:3)</PresentationFormat>
  <Paragraphs>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Práctica – Los Verbos del Sótano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Community High School District 117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– Los Verbos del Sótano</dc:title>
  <dc:creator>District 117</dc:creator>
  <cp:lastModifiedBy>District 117</cp:lastModifiedBy>
  <cp:revision>7</cp:revision>
  <dcterms:created xsi:type="dcterms:W3CDTF">2010-02-18T15:06:59Z</dcterms:created>
  <dcterms:modified xsi:type="dcterms:W3CDTF">2012-01-31T00:10:18Z</dcterms:modified>
</cp:coreProperties>
</file>