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Default Extension="gif" ContentType="image/gif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59" r:id="rId6"/>
    <p:sldId id="272" r:id="rId7"/>
    <p:sldId id="261" r:id="rId8"/>
    <p:sldId id="273" r:id="rId9"/>
    <p:sldId id="262" r:id="rId10"/>
    <p:sldId id="274" r:id="rId11"/>
    <p:sldId id="275" r:id="rId12"/>
    <p:sldId id="276" r:id="rId13"/>
    <p:sldId id="263" r:id="rId14"/>
    <p:sldId id="277" r:id="rId15"/>
    <p:sldId id="265" r:id="rId16"/>
    <p:sldId id="279" r:id="rId17"/>
    <p:sldId id="260" r:id="rId18"/>
    <p:sldId id="280" r:id="rId19"/>
    <p:sldId id="267" r:id="rId20"/>
    <p:sldId id="281" r:id="rId21"/>
    <p:sldId id="268" r:id="rId22"/>
    <p:sldId id="282" r:id="rId23"/>
    <p:sldId id="26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F9C1-6699-47D5-A763-5F3FF719605D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20A3-1F77-4DE3-BBD2-98960E941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F9C1-6699-47D5-A763-5F3FF719605D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20A3-1F77-4DE3-BBD2-98960E941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F9C1-6699-47D5-A763-5F3FF719605D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20A3-1F77-4DE3-BBD2-98960E941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F9C1-6699-47D5-A763-5F3FF719605D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20A3-1F77-4DE3-BBD2-98960E941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F9C1-6699-47D5-A763-5F3FF719605D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20A3-1F77-4DE3-BBD2-98960E941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F9C1-6699-47D5-A763-5F3FF719605D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20A3-1F77-4DE3-BBD2-98960E941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F9C1-6699-47D5-A763-5F3FF719605D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20A3-1F77-4DE3-BBD2-98960E941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F9C1-6699-47D5-A763-5F3FF719605D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20A3-1F77-4DE3-BBD2-98960E941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F9C1-6699-47D5-A763-5F3FF719605D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20A3-1F77-4DE3-BBD2-98960E941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F9C1-6699-47D5-A763-5F3FF719605D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20A3-1F77-4DE3-BBD2-98960E941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F9C1-6699-47D5-A763-5F3FF719605D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20A3-1F77-4DE3-BBD2-98960E941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FF9C1-6699-47D5-A763-5F3FF719605D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820A3-1F77-4DE3-BBD2-98960E941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SER</a:t>
            </a:r>
            <a:br>
              <a:rPr lang="en-US" sz="9600" dirty="0" smtClean="0"/>
            </a:br>
            <a:r>
              <a:rPr lang="en-US" sz="9600" dirty="0" smtClean="0"/>
              <a:t>y </a:t>
            </a:r>
            <a:br>
              <a:rPr lang="en-US" sz="9600" dirty="0" smtClean="0"/>
            </a:br>
            <a:r>
              <a:rPr lang="en-US" sz="9600" dirty="0" smtClean="0"/>
              <a:t>ESTAR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5562600"/>
            <a:ext cx="8686800" cy="804862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Son </a:t>
            </a:r>
            <a:r>
              <a:rPr lang="en-US" sz="6000" dirty="0" err="1" smtClean="0"/>
              <a:t>las</a:t>
            </a:r>
            <a:r>
              <a:rPr lang="en-US" sz="6000" dirty="0" smtClean="0"/>
              <a:t> </a:t>
            </a:r>
            <a:r>
              <a:rPr lang="en-US" sz="6000" dirty="0" err="1" smtClean="0"/>
              <a:t>tres</a:t>
            </a:r>
            <a:r>
              <a:rPr lang="en-US" sz="6000" dirty="0" smtClean="0"/>
              <a:t>.</a:t>
            </a:r>
            <a:endParaRPr lang="en-US" sz="6000" dirty="0"/>
          </a:p>
        </p:txBody>
      </p:sp>
      <p:pic>
        <p:nvPicPr>
          <p:cNvPr id="4098" name="Picture 2" descr="C:\Documents and Settings\jkotecki\Local Settings\Temporary Internet Files\Content.IE5\I87DRVMR\MCj0424232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04800"/>
            <a:ext cx="5181600" cy="51816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4040188" cy="63976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SER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990600"/>
            <a:ext cx="4040188" cy="513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Description</a:t>
            </a:r>
            <a:r>
              <a:rPr lang="en-US" sz="2000" dirty="0" smtClean="0"/>
              <a:t>(physical)</a:t>
            </a:r>
            <a:endParaRPr lang="en-US" sz="4000" dirty="0" smtClean="0"/>
          </a:p>
          <a:p>
            <a:r>
              <a:rPr lang="en-US" sz="4000" dirty="0" smtClean="0"/>
              <a:t>Origin</a:t>
            </a:r>
          </a:p>
          <a:p>
            <a:r>
              <a:rPr lang="en-US" sz="4000" dirty="0" smtClean="0"/>
              <a:t>Characteristic</a:t>
            </a:r>
          </a:p>
          <a:p>
            <a:r>
              <a:rPr lang="en-US" sz="4000" dirty="0" smtClean="0"/>
              <a:t>Time</a:t>
            </a:r>
          </a:p>
          <a:p>
            <a:r>
              <a:rPr lang="en-US" sz="4000" dirty="0" smtClean="0"/>
              <a:t>O</a:t>
            </a:r>
          </a:p>
          <a:p>
            <a:r>
              <a:rPr lang="en-US" sz="4000" dirty="0" smtClean="0"/>
              <a:t>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304800"/>
            <a:ext cx="4041775" cy="63976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ESTAR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990600"/>
            <a:ext cx="4041775" cy="513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</a:t>
            </a:r>
          </a:p>
          <a:p>
            <a:r>
              <a:rPr lang="en-US" sz="4000" dirty="0" smtClean="0"/>
              <a:t>L</a:t>
            </a:r>
          </a:p>
          <a:p>
            <a:r>
              <a:rPr lang="en-US" sz="4000" dirty="0" smtClean="0"/>
              <a:t>I</a:t>
            </a:r>
          </a:p>
          <a:p>
            <a:r>
              <a:rPr lang="en-US" sz="4000" dirty="0" smtClean="0"/>
              <a:t>F</a:t>
            </a:r>
          </a:p>
          <a:p>
            <a:endParaRPr lang="en-US" sz="40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Mi </a:t>
            </a:r>
            <a:r>
              <a:rPr lang="en-US" sz="6600" dirty="0" err="1" smtClean="0"/>
              <a:t>mamá</a:t>
            </a:r>
            <a:r>
              <a:rPr lang="en-US" sz="6600" dirty="0" smtClean="0"/>
              <a:t> </a:t>
            </a:r>
            <a:r>
              <a:rPr lang="en-US" sz="6600" dirty="0" err="1" smtClean="0"/>
              <a:t>es</a:t>
            </a:r>
            <a:r>
              <a:rPr lang="en-US" sz="6600" dirty="0" smtClean="0"/>
              <a:t> </a:t>
            </a:r>
            <a:r>
              <a:rPr lang="en-US" sz="6600" dirty="0" err="1" smtClean="0"/>
              <a:t>doctora</a:t>
            </a:r>
            <a:r>
              <a:rPr lang="en-US" sz="6600" dirty="0" smtClean="0"/>
              <a:t>.</a:t>
            </a:r>
            <a:endParaRPr lang="en-US" sz="6600" dirty="0"/>
          </a:p>
        </p:txBody>
      </p:sp>
      <p:pic>
        <p:nvPicPr>
          <p:cNvPr id="5122" name="Picture 2" descr="C:\Program Files\Microsoft Office\MEDIA\CAGCAT10\j0240719.wm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471232"/>
            <a:ext cx="3276600" cy="5142692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4040188" cy="63976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SER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990600"/>
            <a:ext cx="4040188" cy="513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Description</a:t>
            </a:r>
            <a:r>
              <a:rPr lang="en-US" sz="2000" dirty="0" smtClean="0"/>
              <a:t>(physical)</a:t>
            </a:r>
            <a:endParaRPr lang="en-US" sz="4000" dirty="0" smtClean="0"/>
          </a:p>
          <a:p>
            <a:r>
              <a:rPr lang="en-US" sz="4000" dirty="0" smtClean="0"/>
              <a:t>Origin</a:t>
            </a:r>
          </a:p>
          <a:p>
            <a:r>
              <a:rPr lang="en-US" sz="4000" dirty="0" smtClean="0"/>
              <a:t>Characteristic</a:t>
            </a:r>
          </a:p>
          <a:p>
            <a:r>
              <a:rPr lang="en-US" sz="4000" dirty="0" smtClean="0"/>
              <a:t>Time</a:t>
            </a:r>
          </a:p>
          <a:p>
            <a:r>
              <a:rPr lang="en-US" sz="4000" dirty="0" smtClean="0"/>
              <a:t>Occupation</a:t>
            </a:r>
          </a:p>
          <a:p>
            <a:r>
              <a:rPr lang="en-US" sz="4000" dirty="0" smtClean="0"/>
              <a:t>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304800"/>
            <a:ext cx="4041775" cy="63976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ESTAR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990600"/>
            <a:ext cx="4041775" cy="513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</a:t>
            </a:r>
          </a:p>
          <a:p>
            <a:r>
              <a:rPr lang="en-US" sz="4000" dirty="0" smtClean="0"/>
              <a:t>L</a:t>
            </a:r>
          </a:p>
          <a:p>
            <a:r>
              <a:rPr lang="en-US" sz="4000" dirty="0" smtClean="0"/>
              <a:t>I</a:t>
            </a:r>
          </a:p>
          <a:p>
            <a:r>
              <a:rPr lang="en-US" sz="4000" dirty="0" smtClean="0"/>
              <a:t>F</a:t>
            </a:r>
          </a:p>
          <a:p>
            <a:endParaRPr lang="en-US" sz="40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52600" y="533400"/>
            <a:ext cx="5486400" cy="4114800"/>
          </a:xfrm>
        </p:spPr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33500" y="5367338"/>
            <a:ext cx="6477000" cy="804862"/>
          </a:xfrm>
        </p:spPr>
        <p:txBody>
          <a:bodyPr>
            <a:noAutofit/>
          </a:bodyPr>
          <a:lstStyle/>
          <a:p>
            <a:r>
              <a:rPr lang="en-US" sz="6500" dirty="0" smtClean="0"/>
              <a:t>Es el </a:t>
            </a:r>
            <a:r>
              <a:rPr lang="en-US" sz="6500" dirty="0" err="1" smtClean="0"/>
              <a:t>libro</a:t>
            </a:r>
            <a:r>
              <a:rPr lang="en-US" sz="6500" dirty="0" smtClean="0"/>
              <a:t> de </a:t>
            </a:r>
            <a:r>
              <a:rPr lang="en-US" sz="6500" dirty="0" err="1" smtClean="0"/>
              <a:t>Paco</a:t>
            </a:r>
            <a:r>
              <a:rPr lang="en-US" sz="6500" dirty="0" smtClean="0"/>
              <a:t>.</a:t>
            </a:r>
            <a:endParaRPr lang="en-US" sz="6500" dirty="0"/>
          </a:p>
        </p:txBody>
      </p:sp>
      <p:pic>
        <p:nvPicPr>
          <p:cNvPr id="12290" name="Picture 2" descr="http://hotmommas.files.wordpress.com/2010/07/book-ima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4488" y="304800"/>
            <a:ext cx="5915025" cy="5267325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4040188" cy="63976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SER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990600"/>
            <a:ext cx="4040188" cy="5135563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Description</a:t>
            </a:r>
            <a:r>
              <a:rPr lang="en-US" sz="2000" dirty="0" smtClean="0"/>
              <a:t>(physical)</a:t>
            </a:r>
            <a:endParaRPr lang="en-US" sz="4000" dirty="0" smtClean="0"/>
          </a:p>
          <a:p>
            <a:r>
              <a:rPr lang="en-US" sz="4000" dirty="0" smtClean="0"/>
              <a:t>Origin</a:t>
            </a:r>
          </a:p>
          <a:p>
            <a:r>
              <a:rPr lang="en-US" sz="4000" dirty="0" smtClean="0"/>
              <a:t>Characteristic</a:t>
            </a:r>
          </a:p>
          <a:p>
            <a:r>
              <a:rPr lang="en-US" sz="4000" dirty="0" smtClean="0"/>
              <a:t>Time</a:t>
            </a:r>
          </a:p>
          <a:p>
            <a:r>
              <a:rPr lang="en-US" sz="4000" dirty="0" smtClean="0"/>
              <a:t>Occupation</a:t>
            </a:r>
          </a:p>
          <a:p>
            <a:r>
              <a:rPr lang="en-US" sz="4000" dirty="0" smtClean="0"/>
              <a:t>Relationship / belonging to</a:t>
            </a:r>
          </a:p>
          <a:p>
            <a:pPr>
              <a:buNone/>
            </a:pPr>
            <a:r>
              <a:rPr lang="en-US" sz="4000" dirty="0" smtClean="0"/>
              <a:t> </a:t>
            </a:r>
          </a:p>
          <a:p>
            <a:endParaRPr lang="en-US" sz="4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304800"/>
            <a:ext cx="4041775" cy="63976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ESTAR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990600"/>
            <a:ext cx="4041775" cy="513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</a:t>
            </a:r>
          </a:p>
          <a:p>
            <a:r>
              <a:rPr lang="en-US" sz="4000" dirty="0" smtClean="0"/>
              <a:t>L</a:t>
            </a:r>
          </a:p>
          <a:p>
            <a:r>
              <a:rPr lang="en-US" sz="4000" dirty="0" smtClean="0"/>
              <a:t>I</a:t>
            </a:r>
          </a:p>
          <a:p>
            <a:r>
              <a:rPr lang="en-US" sz="4000" dirty="0" smtClean="0"/>
              <a:t>F</a:t>
            </a:r>
          </a:p>
          <a:p>
            <a:endParaRPr lang="en-US" sz="40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La </a:t>
            </a:r>
            <a:r>
              <a:rPr lang="en-US" sz="6000" dirty="0" err="1" smtClean="0"/>
              <a:t>ropa</a:t>
            </a:r>
            <a:r>
              <a:rPr lang="en-US" sz="6000" dirty="0" smtClean="0"/>
              <a:t> </a:t>
            </a:r>
            <a:r>
              <a:rPr lang="en-US" sz="6000" dirty="0" err="1" smtClean="0"/>
              <a:t>está</a:t>
            </a:r>
            <a:r>
              <a:rPr lang="en-US" sz="6000" dirty="0" smtClean="0"/>
              <a:t> </a:t>
            </a:r>
            <a:r>
              <a:rPr lang="en-US" sz="6000" dirty="0" err="1" smtClean="0"/>
              <a:t>sucia</a:t>
            </a:r>
            <a:r>
              <a:rPr lang="en-US" sz="6000" smtClean="0"/>
              <a:t>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6" name="Picture 4" descr="C:\Documents and Settings\jkotecki\Local Settings\Temporary Internet Files\Content.IE5\I87DRVMR\MCHH01509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600200"/>
            <a:ext cx="6840538" cy="4624589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4040188" cy="63976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SER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990600"/>
            <a:ext cx="4040188" cy="5135563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Description</a:t>
            </a:r>
            <a:r>
              <a:rPr lang="en-US" sz="2000" dirty="0" smtClean="0"/>
              <a:t>(physical)</a:t>
            </a:r>
            <a:endParaRPr lang="en-US" sz="4000" dirty="0" smtClean="0"/>
          </a:p>
          <a:p>
            <a:r>
              <a:rPr lang="en-US" sz="4000" dirty="0" smtClean="0"/>
              <a:t>Origin</a:t>
            </a:r>
          </a:p>
          <a:p>
            <a:r>
              <a:rPr lang="en-US" sz="4000" dirty="0" smtClean="0"/>
              <a:t>Characteristic</a:t>
            </a:r>
          </a:p>
          <a:p>
            <a:r>
              <a:rPr lang="en-US" sz="4000" dirty="0" smtClean="0"/>
              <a:t>Time</a:t>
            </a:r>
          </a:p>
          <a:p>
            <a:r>
              <a:rPr lang="en-US" sz="4000" dirty="0" smtClean="0"/>
              <a:t>Occupation</a:t>
            </a:r>
          </a:p>
          <a:p>
            <a:r>
              <a:rPr lang="en-US" sz="4000" dirty="0" smtClean="0"/>
              <a:t>Relationship/</a:t>
            </a:r>
          </a:p>
          <a:p>
            <a:pPr>
              <a:buNone/>
            </a:pPr>
            <a:r>
              <a:rPr lang="en-US" sz="4000" dirty="0"/>
              <a:t> </a:t>
            </a:r>
            <a:r>
              <a:rPr lang="en-US" sz="4000" dirty="0" smtClean="0"/>
              <a:t>  belonging to</a:t>
            </a:r>
          </a:p>
          <a:p>
            <a:pPr>
              <a:buNone/>
            </a:pP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304800"/>
            <a:ext cx="4041775" cy="63976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ESTAR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990600"/>
            <a:ext cx="4041775" cy="513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Condition</a:t>
            </a:r>
          </a:p>
          <a:p>
            <a:r>
              <a:rPr lang="en-US" sz="4000" dirty="0" smtClean="0"/>
              <a:t>L</a:t>
            </a:r>
          </a:p>
          <a:p>
            <a:r>
              <a:rPr lang="en-US" sz="4000" dirty="0" smtClean="0"/>
              <a:t>I</a:t>
            </a:r>
          </a:p>
          <a:p>
            <a:r>
              <a:rPr lang="en-US" sz="4000" dirty="0" smtClean="0"/>
              <a:t>F</a:t>
            </a:r>
          </a:p>
          <a:p>
            <a:endParaRPr lang="en-US" sz="40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Autofit/>
          </a:bodyPr>
          <a:lstStyle/>
          <a:p>
            <a:r>
              <a:rPr lang="es-ES" sz="6000" dirty="0" smtClean="0"/>
              <a:t>Chicago está al lado del lago Michigan.</a:t>
            </a:r>
            <a:endParaRPr lang="es-ES" sz="6000" dirty="0"/>
          </a:p>
        </p:txBody>
      </p:sp>
      <p:pic>
        <p:nvPicPr>
          <p:cNvPr id="4" name="Content Placeholder 3" descr="chicago5b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-123031" y="2057400"/>
            <a:ext cx="9311640" cy="3581400"/>
          </a:xfr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4040188" cy="63976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SER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990600"/>
            <a:ext cx="4040188" cy="5135563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Description</a:t>
            </a:r>
            <a:r>
              <a:rPr lang="en-US" sz="2000" dirty="0" smtClean="0"/>
              <a:t>(physical)</a:t>
            </a:r>
            <a:endParaRPr lang="en-US" sz="4000" dirty="0" smtClean="0"/>
          </a:p>
          <a:p>
            <a:r>
              <a:rPr lang="en-US" sz="4000" dirty="0" smtClean="0"/>
              <a:t>Origin</a:t>
            </a:r>
          </a:p>
          <a:p>
            <a:r>
              <a:rPr lang="en-US" sz="4000" dirty="0" smtClean="0"/>
              <a:t>Characteristic</a:t>
            </a:r>
          </a:p>
          <a:p>
            <a:r>
              <a:rPr lang="en-US" sz="4000" dirty="0" smtClean="0"/>
              <a:t>Time</a:t>
            </a:r>
          </a:p>
          <a:p>
            <a:r>
              <a:rPr lang="en-US" sz="4000" dirty="0" smtClean="0"/>
              <a:t>Occupation</a:t>
            </a:r>
          </a:p>
          <a:p>
            <a:r>
              <a:rPr lang="en-US" sz="4000" dirty="0" smtClean="0"/>
              <a:t>Relationship/</a:t>
            </a:r>
          </a:p>
          <a:p>
            <a:pPr>
              <a:buNone/>
            </a:pPr>
            <a:r>
              <a:rPr lang="en-US" sz="4000" dirty="0"/>
              <a:t> </a:t>
            </a:r>
            <a:r>
              <a:rPr lang="en-US" sz="4000" dirty="0" smtClean="0"/>
              <a:t>  belonging to</a:t>
            </a:r>
          </a:p>
          <a:p>
            <a:pPr>
              <a:buNone/>
            </a:pP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304800"/>
            <a:ext cx="4041775" cy="63976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ESTAR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990600"/>
            <a:ext cx="4041775" cy="513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Condition</a:t>
            </a:r>
          </a:p>
          <a:p>
            <a:r>
              <a:rPr lang="en-US" sz="4000" dirty="0" smtClean="0"/>
              <a:t>Location</a:t>
            </a:r>
          </a:p>
          <a:p>
            <a:r>
              <a:rPr lang="en-US" sz="4000" dirty="0" smtClean="0"/>
              <a:t>I</a:t>
            </a:r>
          </a:p>
          <a:p>
            <a:r>
              <a:rPr lang="en-US" sz="4000" dirty="0" smtClean="0"/>
              <a:t>F</a:t>
            </a:r>
          </a:p>
          <a:p>
            <a:endParaRPr lang="en-US" sz="40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4040188" cy="63976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SER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990600"/>
            <a:ext cx="4040188" cy="513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304800"/>
            <a:ext cx="4041775" cy="63976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ESTAR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990600"/>
            <a:ext cx="4041775" cy="5135563"/>
          </a:xfrm>
        </p:spPr>
        <p:txBody>
          <a:bodyPr/>
          <a:lstStyle/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Autofit/>
          </a:bodyPr>
          <a:lstStyle/>
          <a:p>
            <a:r>
              <a:rPr lang="es-ES" sz="5500" dirty="0" smtClean="0"/>
              <a:t>Carmen está poniéndose el maquillaje.</a:t>
            </a:r>
            <a:endParaRPr lang="es-ES" sz="5500" dirty="0"/>
          </a:p>
        </p:txBody>
      </p:sp>
      <p:pic>
        <p:nvPicPr>
          <p:cNvPr id="4" name="Content Placeholder 3" descr="clown-makeup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600200" y="1469440"/>
            <a:ext cx="5410200" cy="5311112"/>
          </a:xfr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4040188" cy="63976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SER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990600"/>
            <a:ext cx="4040188" cy="5135563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Description</a:t>
            </a:r>
            <a:r>
              <a:rPr lang="en-US" sz="2000" dirty="0" smtClean="0"/>
              <a:t>(physical)</a:t>
            </a:r>
            <a:endParaRPr lang="en-US" sz="4000" dirty="0" smtClean="0"/>
          </a:p>
          <a:p>
            <a:r>
              <a:rPr lang="en-US" sz="4000" dirty="0" smtClean="0"/>
              <a:t>Origin</a:t>
            </a:r>
          </a:p>
          <a:p>
            <a:r>
              <a:rPr lang="en-US" sz="4000" dirty="0" smtClean="0"/>
              <a:t>Characteristic</a:t>
            </a:r>
          </a:p>
          <a:p>
            <a:r>
              <a:rPr lang="en-US" sz="4000" dirty="0" smtClean="0"/>
              <a:t>Time</a:t>
            </a:r>
          </a:p>
          <a:p>
            <a:r>
              <a:rPr lang="en-US" sz="4000" dirty="0" smtClean="0"/>
              <a:t>Occupation</a:t>
            </a:r>
          </a:p>
          <a:p>
            <a:r>
              <a:rPr lang="en-US" sz="4000" dirty="0" smtClean="0"/>
              <a:t>Relationship/</a:t>
            </a:r>
          </a:p>
          <a:p>
            <a:pPr>
              <a:buNone/>
            </a:pPr>
            <a:r>
              <a:rPr lang="en-US" sz="4000" dirty="0"/>
              <a:t> </a:t>
            </a:r>
            <a:r>
              <a:rPr lang="en-US" sz="4000" dirty="0" smtClean="0"/>
              <a:t>  belonging to</a:t>
            </a:r>
          </a:p>
          <a:p>
            <a:pPr>
              <a:buNone/>
            </a:pP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304800"/>
            <a:ext cx="4041775" cy="63976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ESTAR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990600"/>
            <a:ext cx="4041775" cy="513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Condition</a:t>
            </a:r>
          </a:p>
          <a:p>
            <a:r>
              <a:rPr lang="en-US" sz="4000" dirty="0" smtClean="0"/>
              <a:t>Location</a:t>
            </a:r>
          </a:p>
          <a:p>
            <a:r>
              <a:rPr lang="en-US" sz="4000" dirty="0" smtClean="0"/>
              <a:t>I</a:t>
            </a:r>
            <a:r>
              <a:rPr lang="en-US" sz="4000" i="1" dirty="0" smtClean="0"/>
              <a:t>NG</a:t>
            </a:r>
          </a:p>
          <a:p>
            <a:r>
              <a:rPr lang="en-US" sz="4000" dirty="0" smtClean="0"/>
              <a:t>F</a:t>
            </a:r>
          </a:p>
          <a:p>
            <a:pPr>
              <a:buNone/>
            </a:pPr>
            <a:endParaRPr lang="en-US" sz="40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6600" dirty="0" smtClean="0"/>
              <a:t>Ana está muy triste.</a:t>
            </a:r>
            <a:endParaRPr lang="es-ES" sz="6600" dirty="0"/>
          </a:p>
        </p:txBody>
      </p:sp>
      <p:pic>
        <p:nvPicPr>
          <p:cNvPr id="4" name="Content Placeholder 3" descr="sad-baby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14600" y="1329016"/>
            <a:ext cx="3810000" cy="5509054"/>
          </a:xfr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4040188" cy="63976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SER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990600"/>
            <a:ext cx="4040188" cy="5135563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Description</a:t>
            </a:r>
            <a:r>
              <a:rPr lang="en-US" sz="2000" dirty="0" smtClean="0"/>
              <a:t>(physical)</a:t>
            </a:r>
            <a:endParaRPr lang="en-US" sz="4000" dirty="0" smtClean="0"/>
          </a:p>
          <a:p>
            <a:r>
              <a:rPr lang="en-US" sz="4000" dirty="0" smtClean="0"/>
              <a:t>Origin</a:t>
            </a:r>
          </a:p>
          <a:p>
            <a:r>
              <a:rPr lang="en-US" sz="4000" dirty="0" smtClean="0"/>
              <a:t>Characteristic</a:t>
            </a:r>
          </a:p>
          <a:p>
            <a:r>
              <a:rPr lang="en-US" sz="4000" dirty="0" smtClean="0"/>
              <a:t>Time</a:t>
            </a:r>
          </a:p>
          <a:p>
            <a:r>
              <a:rPr lang="en-US" sz="4000" dirty="0" smtClean="0"/>
              <a:t>Occupation</a:t>
            </a:r>
          </a:p>
          <a:p>
            <a:r>
              <a:rPr lang="en-US" sz="4000" dirty="0" smtClean="0"/>
              <a:t>Relationship/</a:t>
            </a:r>
          </a:p>
          <a:p>
            <a:pPr>
              <a:buNone/>
            </a:pPr>
            <a:r>
              <a:rPr lang="en-US" sz="4000" dirty="0"/>
              <a:t> </a:t>
            </a:r>
            <a:r>
              <a:rPr lang="en-US" sz="4000" dirty="0" smtClean="0"/>
              <a:t>  belonging to</a:t>
            </a:r>
          </a:p>
          <a:p>
            <a:pPr>
              <a:buNone/>
            </a:pP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304800"/>
            <a:ext cx="4041775" cy="63976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ESTAR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990600"/>
            <a:ext cx="4041775" cy="513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Condition</a:t>
            </a:r>
          </a:p>
          <a:p>
            <a:r>
              <a:rPr lang="en-US" sz="4000" dirty="0" smtClean="0"/>
              <a:t>Location</a:t>
            </a:r>
          </a:p>
          <a:p>
            <a:r>
              <a:rPr lang="en-US" sz="4000" dirty="0" err="1" smtClean="0"/>
              <a:t>Ing</a:t>
            </a:r>
            <a:endParaRPr lang="en-US" sz="4000" dirty="0" smtClean="0"/>
          </a:p>
          <a:p>
            <a:r>
              <a:rPr lang="en-US" sz="4000" dirty="0" smtClean="0"/>
              <a:t>Feelings / emotions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4040188" cy="63976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SER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990600"/>
            <a:ext cx="4040188" cy="513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</a:t>
            </a:r>
          </a:p>
          <a:p>
            <a:r>
              <a:rPr lang="en-US" sz="4000" dirty="0" smtClean="0"/>
              <a:t>O</a:t>
            </a:r>
          </a:p>
          <a:p>
            <a:r>
              <a:rPr lang="en-US" sz="4000" dirty="0" smtClean="0"/>
              <a:t>C</a:t>
            </a:r>
          </a:p>
          <a:p>
            <a:r>
              <a:rPr lang="en-US" sz="4000" dirty="0" smtClean="0"/>
              <a:t>T</a:t>
            </a:r>
          </a:p>
          <a:p>
            <a:r>
              <a:rPr lang="en-US" sz="4000" dirty="0" smtClean="0"/>
              <a:t>O</a:t>
            </a:r>
          </a:p>
          <a:p>
            <a:r>
              <a:rPr lang="en-US" sz="4000" dirty="0" smtClean="0"/>
              <a:t>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304800"/>
            <a:ext cx="4041775" cy="63976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ESTAR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990600"/>
            <a:ext cx="4041775" cy="513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</a:t>
            </a:r>
          </a:p>
          <a:p>
            <a:r>
              <a:rPr lang="en-US" sz="4000" dirty="0" smtClean="0"/>
              <a:t>L</a:t>
            </a:r>
          </a:p>
          <a:p>
            <a:r>
              <a:rPr lang="en-US" sz="4000" dirty="0" smtClean="0"/>
              <a:t>I</a:t>
            </a:r>
          </a:p>
          <a:p>
            <a:r>
              <a:rPr lang="en-US" sz="4000" dirty="0" smtClean="0"/>
              <a:t>F</a:t>
            </a:r>
          </a:p>
          <a:p>
            <a:endParaRPr lang="en-US" sz="40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Andrés </a:t>
            </a:r>
            <a:r>
              <a:rPr lang="en-US" sz="5400" dirty="0" err="1" smtClean="0"/>
              <a:t>es</a:t>
            </a:r>
            <a:r>
              <a:rPr lang="en-US" sz="5400" dirty="0" smtClean="0"/>
              <a:t> </a:t>
            </a:r>
            <a:r>
              <a:rPr lang="en-US" sz="5400" dirty="0" err="1" smtClean="0"/>
              <a:t>guapo</a:t>
            </a:r>
            <a:r>
              <a:rPr lang="en-US" sz="5400" dirty="0" smtClean="0"/>
              <a:t>.</a:t>
            </a:r>
            <a:endParaRPr lang="en-US" sz="5400" dirty="0"/>
          </a:p>
        </p:txBody>
      </p:sp>
      <p:pic>
        <p:nvPicPr>
          <p:cNvPr id="1026" name="Picture 2" descr="C:\Documents and Settings\jkotecki\Local Settings\Temporary Internet Files\Content.IE5\I87DRVMR\MPj04074160000[1]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1349808"/>
            <a:ext cx="3505200" cy="5255234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4040188" cy="63976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SER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990600"/>
            <a:ext cx="4040188" cy="513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Description</a:t>
            </a:r>
            <a:r>
              <a:rPr lang="en-US" sz="2000" dirty="0" smtClean="0"/>
              <a:t>(physical)</a:t>
            </a:r>
            <a:endParaRPr lang="en-US" sz="4000" dirty="0" smtClean="0"/>
          </a:p>
          <a:p>
            <a:r>
              <a:rPr lang="en-US" sz="4000" dirty="0" smtClean="0"/>
              <a:t>O</a:t>
            </a:r>
          </a:p>
          <a:p>
            <a:r>
              <a:rPr lang="en-US" sz="4000" dirty="0" smtClean="0"/>
              <a:t>C</a:t>
            </a:r>
          </a:p>
          <a:p>
            <a:r>
              <a:rPr lang="en-US" sz="4000" dirty="0" smtClean="0"/>
              <a:t>T</a:t>
            </a:r>
          </a:p>
          <a:p>
            <a:r>
              <a:rPr lang="en-US" sz="4000" dirty="0" smtClean="0"/>
              <a:t>O</a:t>
            </a:r>
          </a:p>
          <a:p>
            <a:r>
              <a:rPr lang="en-US" sz="4000" dirty="0" smtClean="0"/>
              <a:t>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304800"/>
            <a:ext cx="4041775" cy="63976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ESTAR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990600"/>
            <a:ext cx="4041775" cy="513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</a:t>
            </a:r>
          </a:p>
          <a:p>
            <a:r>
              <a:rPr lang="en-US" sz="4000" dirty="0" smtClean="0"/>
              <a:t>L</a:t>
            </a:r>
          </a:p>
          <a:p>
            <a:r>
              <a:rPr lang="en-US" sz="4000" dirty="0" smtClean="0"/>
              <a:t>I</a:t>
            </a:r>
          </a:p>
          <a:p>
            <a:r>
              <a:rPr lang="en-US" sz="4000" dirty="0" smtClean="0"/>
              <a:t>F</a:t>
            </a:r>
          </a:p>
          <a:p>
            <a:endParaRPr lang="en-US" sz="40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638800"/>
            <a:ext cx="5486400" cy="804862"/>
          </a:xfrm>
        </p:spPr>
        <p:txBody>
          <a:bodyPr>
            <a:noAutofit/>
          </a:bodyPr>
          <a:lstStyle/>
          <a:p>
            <a:pPr algn="ctr"/>
            <a:r>
              <a:rPr lang="en-US" sz="5400" dirty="0" err="1" smtClean="0"/>
              <a:t>Yo</a:t>
            </a:r>
            <a:r>
              <a:rPr lang="en-US" sz="5400" dirty="0" smtClean="0"/>
              <a:t> soy de Chicago.</a:t>
            </a:r>
            <a:endParaRPr lang="en-US" sz="5400" dirty="0"/>
          </a:p>
        </p:txBody>
      </p:sp>
      <p:pic>
        <p:nvPicPr>
          <p:cNvPr id="2050" name="Picture 2" descr="C:\Documents and Settings\jkotecki\Local Settings\Temporary Internet Files\Content.IE5\GI3TQ4F3\MCj0216850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228600"/>
            <a:ext cx="3581399" cy="5191599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4040188" cy="63976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SER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990600"/>
            <a:ext cx="4040188" cy="513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Description</a:t>
            </a:r>
            <a:r>
              <a:rPr lang="en-US" sz="2000" dirty="0" smtClean="0"/>
              <a:t>(physical)</a:t>
            </a:r>
            <a:endParaRPr lang="en-US" sz="4000" dirty="0" smtClean="0"/>
          </a:p>
          <a:p>
            <a:r>
              <a:rPr lang="en-US" sz="4000" dirty="0" smtClean="0"/>
              <a:t>Origin</a:t>
            </a:r>
          </a:p>
          <a:p>
            <a:r>
              <a:rPr lang="en-US" sz="4000" dirty="0" smtClean="0"/>
              <a:t>C</a:t>
            </a:r>
          </a:p>
          <a:p>
            <a:r>
              <a:rPr lang="en-US" sz="4000" dirty="0" smtClean="0"/>
              <a:t>T</a:t>
            </a:r>
          </a:p>
          <a:p>
            <a:r>
              <a:rPr lang="en-US" sz="4000" dirty="0" smtClean="0"/>
              <a:t>O</a:t>
            </a:r>
          </a:p>
          <a:p>
            <a:r>
              <a:rPr lang="en-US" sz="4000" dirty="0" smtClean="0"/>
              <a:t>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304800"/>
            <a:ext cx="4041775" cy="63976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ESTAR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990600"/>
            <a:ext cx="4041775" cy="513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</a:t>
            </a:r>
          </a:p>
          <a:p>
            <a:r>
              <a:rPr lang="en-US" sz="4000" dirty="0" smtClean="0"/>
              <a:t>L</a:t>
            </a:r>
          </a:p>
          <a:p>
            <a:r>
              <a:rPr lang="en-US" sz="4000" dirty="0" smtClean="0"/>
              <a:t>I</a:t>
            </a:r>
          </a:p>
          <a:p>
            <a:r>
              <a:rPr lang="en-US" sz="4000" dirty="0" smtClean="0"/>
              <a:t>F</a:t>
            </a:r>
          </a:p>
          <a:p>
            <a:endParaRPr lang="en-US" sz="40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El </a:t>
            </a:r>
            <a:r>
              <a:rPr lang="en-US" sz="7200" dirty="0" err="1" smtClean="0"/>
              <a:t>azúcar</a:t>
            </a:r>
            <a:r>
              <a:rPr lang="en-US" sz="7200" dirty="0" smtClean="0"/>
              <a:t> </a:t>
            </a:r>
            <a:r>
              <a:rPr lang="en-US" sz="7200" dirty="0" err="1" smtClean="0"/>
              <a:t>es</a:t>
            </a:r>
            <a:r>
              <a:rPr lang="en-US" sz="7200" dirty="0" smtClean="0"/>
              <a:t> </a:t>
            </a:r>
            <a:r>
              <a:rPr lang="en-US" sz="7200" dirty="0" err="1" smtClean="0"/>
              <a:t>dulce</a:t>
            </a:r>
            <a:r>
              <a:rPr lang="en-US" sz="7200" dirty="0" smtClean="0"/>
              <a:t>.</a:t>
            </a:r>
            <a:endParaRPr lang="en-US" sz="7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6" name="Picture 4" descr="C:\Documents and Settings\jkotecki\Local Settings\Temporary Internet Files\Content.IE5\BHBRKNSQ\MPj0438361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1" y="1447799"/>
            <a:ext cx="7656958" cy="5111931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4040188" cy="63976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SER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990600"/>
            <a:ext cx="4040188" cy="513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Description</a:t>
            </a:r>
            <a:r>
              <a:rPr lang="en-US" sz="2000" dirty="0" smtClean="0"/>
              <a:t>(physical)</a:t>
            </a:r>
            <a:endParaRPr lang="en-US" sz="4000" dirty="0" smtClean="0"/>
          </a:p>
          <a:p>
            <a:r>
              <a:rPr lang="en-US" sz="4000" dirty="0" smtClean="0"/>
              <a:t>Origin</a:t>
            </a:r>
          </a:p>
          <a:p>
            <a:r>
              <a:rPr lang="en-US" sz="4000" dirty="0" smtClean="0"/>
              <a:t>Characteristic</a:t>
            </a:r>
          </a:p>
          <a:p>
            <a:r>
              <a:rPr lang="en-US" sz="4000" dirty="0" smtClean="0"/>
              <a:t>T</a:t>
            </a:r>
          </a:p>
          <a:p>
            <a:r>
              <a:rPr lang="en-US" sz="4000" dirty="0" smtClean="0"/>
              <a:t>O</a:t>
            </a:r>
          </a:p>
          <a:p>
            <a:r>
              <a:rPr lang="en-US" sz="4000" dirty="0" smtClean="0"/>
              <a:t>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304800"/>
            <a:ext cx="4041775" cy="63976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ESTAR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990600"/>
            <a:ext cx="4041775" cy="513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</a:t>
            </a:r>
          </a:p>
          <a:p>
            <a:r>
              <a:rPr lang="en-US" sz="4000" dirty="0" smtClean="0"/>
              <a:t>L</a:t>
            </a:r>
          </a:p>
          <a:p>
            <a:r>
              <a:rPr lang="en-US" sz="4000" dirty="0" smtClean="0"/>
              <a:t>I</a:t>
            </a:r>
          </a:p>
          <a:p>
            <a:r>
              <a:rPr lang="en-US" sz="4000" dirty="0" smtClean="0"/>
              <a:t>F</a:t>
            </a:r>
          </a:p>
          <a:p>
            <a:endParaRPr lang="en-US" sz="40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224</Words>
  <Application>Microsoft Office PowerPoint</Application>
  <PresentationFormat>On-screen Show (4:3)</PresentationFormat>
  <Paragraphs>154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SER y  ESTAR</vt:lpstr>
      <vt:lpstr>Slide 2</vt:lpstr>
      <vt:lpstr>Slide 3</vt:lpstr>
      <vt:lpstr>Andrés es guapo.</vt:lpstr>
      <vt:lpstr>Slide 5</vt:lpstr>
      <vt:lpstr>Slide 6</vt:lpstr>
      <vt:lpstr>Slide 7</vt:lpstr>
      <vt:lpstr>El azúcar es dulce.</vt:lpstr>
      <vt:lpstr>Slide 9</vt:lpstr>
      <vt:lpstr>Slide 10</vt:lpstr>
      <vt:lpstr>Slide 11</vt:lpstr>
      <vt:lpstr>Mi mamá es doctora.</vt:lpstr>
      <vt:lpstr>Slide 13</vt:lpstr>
      <vt:lpstr>Slide 14</vt:lpstr>
      <vt:lpstr>Slide 15</vt:lpstr>
      <vt:lpstr>La ropa está sucia.</vt:lpstr>
      <vt:lpstr>Slide 17</vt:lpstr>
      <vt:lpstr>Chicago está al lado del lago Michigan.</vt:lpstr>
      <vt:lpstr>Slide 19</vt:lpstr>
      <vt:lpstr>Carmen está poniéndose el maquillaje.</vt:lpstr>
      <vt:lpstr>Slide 21</vt:lpstr>
      <vt:lpstr>Ana está muy triste.</vt:lpstr>
      <vt:lpstr>Slide 23</vt:lpstr>
    </vt:vector>
  </TitlesOfParts>
  <Company>Community High School District 117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 y  ESTAR</dc:title>
  <dc:creator>District 117</dc:creator>
  <cp:lastModifiedBy>District 117</cp:lastModifiedBy>
  <cp:revision>27</cp:revision>
  <dcterms:created xsi:type="dcterms:W3CDTF">2008-10-24T12:48:38Z</dcterms:created>
  <dcterms:modified xsi:type="dcterms:W3CDTF">2012-11-01T22:21:27Z</dcterms:modified>
</cp:coreProperties>
</file>