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2092E-01ED-44D3-84FF-265CB93B945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14730-B445-498C-A657-603FA05DB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6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14730-B445-498C-A657-603FA05DB0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4184F-047B-4D76-A705-3B8EA2AC2FC7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C1E617-2FBF-4CAD-8006-E30765A602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¡</a:t>
            </a:r>
            <a:r>
              <a:rPr lang="en-US" dirty="0" err="1" smtClean="0">
                <a:effectLst/>
              </a:rPr>
              <a:t>Vamos</a:t>
            </a:r>
            <a:r>
              <a:rPr lang="en-US" dirty="0" smtClean="0">
                <a:effectLst/>
              </a:rPr>
              <a:t> de </a:t>
            </a:r>
            <a:r>
              <a:rPr lang="en-US" dirty="0" err="1" smtClean="0">
                <a:effectLst/>
              </a:rPr>
              <a:t>compras</a:t>
            </a:r>
            <a:r>
              <a:rPr lang="en-US" dirty="0" smtClean="0">
                <a:effectLst/>
              </a:rPr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7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26" name="Picture 2" descr="http://stock24.net/sites/default/files/c7f0ceea-7875-4c94-8da7-1ca8023d5636_3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2667000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7.jcrew.com/is/image/jcrew/88503_EC5069?$pdp_fs418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2332" y="4202668"/>
            <a:ext cx="21435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botas</a:t>
            </a:r>
            <a:r>
              <a:rPr lang="en-US" dirty="0" smtClean="0"/>
              <a:t> - $30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438012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pañuelo</a:t>
            </a:r>
            <a:r>
              <a:rPr lang="en-US" dirty="0" smtClean="0"/>
              <a:t> - $30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1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2332" y="4202668"/>
            <a:ext cx="20842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 jersey - $220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202668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gorra</a:t>
            </a:r>
            <a:r>
              <a:rPr lang="en-US" dirty="0" smtClean="0"/>
              <a:t> - $50</a:t>
            </a:r>
            <a:endParaRPr lang="en-US" dirty="0"/>
          </a:p>
        </p:txBody>
      </p:sp>
      <p:pic>
        <p:nvPicPr>
          <p:cNvPr id="2050" name="Picture 2" descr="http://www.jerseyslion.com/pic/NHL-Chicago-Blackhawks--2319-Jonathan-Toews-Home-Red-Jersey-3333-265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34516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larkstreetsports.com/images/P/BETHA00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206" y="1323953"/>
            <a:ext cx="2871788" cy="287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6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2332" y="4202668"/>
            <a:ext cx="20088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blusa</a:t>
            </a:r>
            <a:r>
              <a:rPr lang="en-US" dirty="0" smtClean="0"/>
              <a:t> - $20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202668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tenis</a:t>
            </a:r>
            <a:r>
              <a:rPr lang="en-US" dirty="0" smtClean="0"/>
              <a:t> - $110</a:t>
            </a:r>
            <a:endParaRPr lang="en-US" dirty="0"/>
          </a:p>
        </p:txBody>
      </p:sp>
      <p:pic>
        <p:nvPicPr>
          <p:cNvPr id="3074" name="Picture 2" descr="http://cdn.cichic.com/media/catalog/product/cache/1/image/5e06319eda06f020e43594a9c230972d/1/1/11175775277-1/sapphire-blue-epaulet-buttons-v-neck-pockets-chiffon-blou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50" y="1066800"/>
            <a:ext cx="2072092" cy="296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s.footlocker.com/pi/47053001/zoom/nike-free-4.0-flyknit-me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45" y="10668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80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2332" y="4202668"/>
            <a:ext cx="22701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Unos</a:t>
            </a:r>
            <a:r>
              <a:rPr lang="en-US" dirty="0" smtClean="0"/>
              <a:t> jeans - $330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202668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bolsa</a:t>
            </a:r>
            <a:r>
              <a:rPr lang="en-US" dirty="0" smtClean="0"/>
              <a:t> - $650</a:t>
            </a:r>
            <a:endParaRPr lang="en-US" dirty="0"/>
          </a:p>
        </p:txBody>
      </p:sp>
      <p:pic>
        <p:nvPicPr>
          <p:cNvPr id="7170" name="Picture 2" descr="http://anf.scene7.com/is/image/anf/anf_79574_01_prod1?$productImageSocial-anf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69" y="1371600"/>
            <a:ext cx="2580698" cy="258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pursepage.com/wp-content/uploads/2011/12/michael-michael-kors-jet-set-chain-lizard-effect-leather-shoulder-ba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846" y="1233199"/>
            <a:ext cx="3124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5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583" y="4202668"/>
            <a:ext cx="302037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gafas</a:t>
            </a:r>
            <a:r>
              <a:rPr lang="en-US" dirty="0" smtClean="0"/>
              <a:t> de sol - $480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202668"/>
            <a:ext cx="19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falda</a:t>
            </a:r>
            <a:r>
              <a:rPr lang="en-US" dirty="0" smtClean="0"/>
              <a:t> - $76</a:t>
            </a:r>
            <a:endParaRPr lang="en-US" dirty="0"/>
          </a:p>
        </p:txBody>
      </p:sp>
      <p:pic>
        <p:nvPicPr>
          <p:cNvPr id="4098" name="Picture 2" descr="http://2.bp.blogspot.com/-_R2lHbuyfk8/Tf3_z2seJ5I/AAAAAAAAAcs/gWDHrVg6FaA/s1600/Most-Expensive-Sunglasses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73" y="12954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oman-v.ru/wp-content/uploads/2012/08/1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664" y="1253779"/>
            <a:ext cx="2727671" cy="272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6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2332" y="4202668"/>
            <a:ext cx="25747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chaqueta</a:t>
            </a:r>
            <a:r>
              <a:rPr lang="en-US" dirty="0" smtClean="0"/>
              <a:t> - $158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202668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guantes</a:t>
            </a:r>
            <a:r>
              <a:rPr lang="en-US" dirty="0" smtClean="0"/>
              <a:t>- $293</a:t>
            </a:r>
            <a:endParaRPr lang="en-US" dirty="0"/>
          </a:p>
        </p:txBody>
      </p:sp>
      <p:pic>
        <p:nvPicPr>
          <p:cNvPr id="5122" name="Picture 2" descr="http://www.backcountry.com/images/items/medium/TNF/TNF8892/TNFBLAB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03" y="134516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lygsbtd.files.wordpress.com/2011/07/isotoner-glov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446" y="1440418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7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2332" y="4202668"/>
            <a:ext cx="23567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 sombrero - $62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202668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camiseta</a:t>
            </a:r>
            <a:r>
              <a:rPr lang="en-US" dirty="0" smtClean="0"/>
              <a:t> - $45</a:t>
            </a:r>
            <a:endParaRPr lang="en-US" dirty="0"/>
          </a:p>
        </p:txBody>
      </p:sp>
      <p:pic>
        <p:nvPicPr>
          <p:cNvPr id="6146" name="Picture 2" descr="http://www.thehatblog.com/wp-content/uploads/2013/05/blog-beach-ha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49" y="1524000"/>
            <a:ext cx="3543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3.amazonaws.com/shops.musiconelive.com/catalog/product/cache/6/image/9df78eab33525d08d6e5fb8d27136e95/s/l/slayer-logo_shi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21" y="888111"/>
            <a:ext cx="2694450" cy="330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83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queda</a:t>
            </a:r>
            <a:r>
              <a:rPr lang="en-US" dirty="0" smtClean="0"/>
              <a:t>(n)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(n) mucho.</a:t>
            </a:r>
          </a:p>
          <a:p>
            <a:pPr lvl="1"/>
            <a:r>
              <a:rPr lang="en-US" dirty="0" smtClean="0"/>
              <a:t>¡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ganga!				Cuesta(n)…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2332" y="4202668"/>
            <a:ext cx="204895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suéter</a:t>
            </a:r>
            <a:r>
              <a:rPr lang="en-US" dirty="0" smtClean="0"/>
              <a:t>- $534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27302" y="4202668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bufanda</a:t>
            </a:r>
            <a:r>
              <a:rPr lang="en-US" dirty="0" smtClean="0"/>
              <a:t>- $813</a:t>
            </a:r>
            <a:endParaRPr lang="en-US" dirty="0"/>
          </a:p>
        </p:txBody>
      </p:sp>
      <p:pic>
        <p:nvPicPr>
          <p:cNvPr id="8194" name="Picture 2" descr="http://images.thenorthface.com/is/image/TheNorthFace/236x236/men-39-s-fairbanks-sweater-A65X_054_he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62" y="1358476"/>
            <a:ext cx="2489624" cy="248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polyvore.com/cgi/img-thing?.out=jpg&amp;size=l&amp;tid=745998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758" y="117453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85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276</Words>
  <Application>Microsoft Office PowerPoint</Application>
  <PresentationFormat>On-screen Show (4:3)</PresentationFormat>
  <Paragraphs>153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¡Vamos de compras!</vt:lpstr>
      <vt:lpstr>Yo voy a comprar…</vt:lpstr>
      <vt:lpstr>Yo voy a comprar…</vt:lpstr>
      <vt:lpstr>Yo voy a comprar…</vt:lpstr>
      <vt:lpstr>Yo voy a comprar…</vt:lpstr>
      <vt:lpstr>Yo voy a comprar…</vt:lpstr>
      <vt:lpstr>Yo voy a comprar…</vt:lpstr>
      <vt:lpstr>Yo voy a comprar…</vt:lpstr>
      <vt:lpstr>Yo voy a comprar…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</dc:creator>
  <cp:lastModifiedBy>Carolyn Grieco</cp:lastModifiedBy>
  <cp:revision>7</cp:revision>
  <dcterms:created xsi:type="dcterms:W3CDTF">2014-10-21T13:02:30Z</dcterms:created>
  <dcterms:modified xsi:type="dcterms:W3CDTF">2014-10-29T11:36:05Z</dcterms:modified>
</cp:coreProperties>
</file>